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slideLayouts/slideLayout31.xml" ContentType="application/vnd.openxmlformats-officedocument.presentationml.slideLayout+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957" r:id="rId1"/>
    <p:sldMasterId id="2147483978" r:id="rId2"/>
    <p:sldMasterId id="2147484011" r:id="rId3"/>
    <p:sldMasterId id="2147484110" r:id="rId4"/>
    <p:sldMasterId id="2147484112" r:id="rId5"/>
    <p:sldMasterId id="2147484114" r:id="rId6"/>
    <p:sldMasterId id="2147484116" r:id="rId7"/>
    <p:sldMasterId id="2147484118" r:id="rId8"/>
    <p:sldMasterId id="2147484123" r:id="rId9"/>
    <p:sldMasterId id="2147484125" r:id="rId10"/>
    <p:sldMasterId id="2147484127" r:id="rId11"/>
    <p:sldMasterId id="2147484129" r:id="rId12"/>
    <p:sldMasterId id="2147484131" r:id="rId13"/>
    <p:sldMasterId id="2147484133" r:id="rId14"/>
    <p:sldMasterId id="2147484135" r:id="rId15"/>
    <p:sldMasterId id="2147484141" r:id="rId16"/>
    <p:sldMasterId id="2147484143" r:id="rId17"/>
    <p:sldMasterId id="2147484147" r:id="rId18"/>
    <p:sldMasterId id="2147484149" r:id="rId19"/>
    <p:sldMasterId id="2147484153" r:id="rId20"/>
    <p:sldMasterId id="2147484155" r:id="rId21"/>
    <p:sldMasterId id="2147484157" r:id="rId22"/>
    <p:sldMasterId id="2147484161" r:id="rId23"/>
    <p:sldMasterId id="2147484169" r:id="rId24"/>
    <p:sldMasterId id="2147484173" r:id="rId25"/>
    <p:sldMasterId id="2147484175" r:id="rId26"/>
    <p:sldMasterId id="2147484177" r:id="rId27"/>
    <p:sldMasterId id="2147484182" r:id="rId28"/>
    <p:sldMasterId id="2147484184" r:id="rId29"/>
    <p:sldMasterId id="2147484190" r:id="rId30"/>
    <p:sldMasterId id="2147484192" r:id="rId31"/>
    <p:sldMasterId id="2147484196" r:id="rId32"/>
    <p:sldMasterId id="2147484198" r:id="rId33"/>
    <p:sldMasterId id="2147484200" r:id="rId34"/>
    <p:sldMasterId id="2147484208" r:id="rId35"/>
  </p:sldMasterIdLst>
  <p:notesMasterIdLst>
    <p:notesMasterId r:id="rId73"/>
  </p:notesMasterIdLst>
  <p:handoutMasterIdLst>
    <p:handoutMasterId r:id="rId74"/>
  </p:handoutMasterIdLst>
  <p:sldIdLst>
    <p:sldId id="256" r:id="rId36"/>
    <p:sldId id="257" r:id="rId37"/>
    <p:sldId id="304" r:id="rId38"/>
    <p:sldId id="305" r:id="rId39"/>
    <p:sldId id="308" r:id="rId40"/>
    <p:sldId id="307" r:id="rId41"/>
    <p:sldId id="309" r:id="rId42"/>
    <p:sldId id="311" r:id="rId43"/>
    <p:sldId id="313" r:id="rId44"/>
    <p:sldId id="314" r:id="rId45"/>
    <p:sldId id="315" r:id="rId46"/>
    <p:sldId id="317" r:id="rId47"/>
    <p:sldId id="319" r:id="rId48"/>
    <p:sldId id="320" r:id="rId49"/>
    <p:sldId id="321" r:id="rId50"/>
    <p:sldId id="322" r:id="rId51"/>
    <p:sldId id="323" r:id="rId52"/>
    <p:sldId id="303" r:id="rId53"/>
    <p:sldId id="302" r:id="rId54"/>
    <p:sldId id="298" r:id="rId55"/>
    <p:sldId id="300" r:id="rId56"/>
    <p:sldId id="301" r:id="rId57"/>
    <p:sldId id="291" r:id="rId58"/>
    <p:sldId id="292" r:id="rId59"/>
    <p:sldId id="268" r:id="rId60"/>
    <p:sldId id="293" r:id="rId61"/>
    <p:sldId id="294" r:id="rId62"/>
    <p:sldId id="295" r:id="rId63"/>
    <p:sldId id="297" r:id="rId64"/>
    <p:sldId id="299" r:id="rId65"/>
    <p:sldId id="286" r:id="rId66"/>
    <p:sldId id="290" r:id="rId67"/>
    <p:sldId id="288" r:id="rId68"/>
    <p:sldId id="287" r:id="rId69"/>
    <p:sldId id="324" r:id="rId70"/>
    <p:sldId id="325" r:id="rId71"/>
    <p:sldId id="285" r:id="rId72"/>
  </p:sldIdLst>
  <p:sldSz cx="9144000" cy="6858000" type="screen4x3"/>
  <p:notesSz cx="9296400" cy="7010400"/>
  <p:defaultTextStyle>
    <a:defPPr>
      <a:defRPr lang="en-US"/>
    </a:defPPr>
    <a:lvl1pPr algn="l" rtl="0" eaLnBrk="0" fontAlgn="base" hangingPunct="0">
      <a:spcBef>
        <a:spcPct val="0"/>
      </a:spcBef>
      <a:spcAft>
        <a:spcPct val="0"/>
      </a:spcAft>
      <a:defRPr kern="1200">
        <a:solidFill>
          <a:schemeClr val="tx1"/>
        </a:solidFill>
        <a:latin typeface="Arial" charset="0"/>
        <a:ea typeface="ヒラギノ角ゴ Pro W3" pitchFamily="1" charset="-128"/>
        <a:cs typeface="+mn-cs"/>
      </a:defRPr>
    </a:lvl1pPr>
    <a:lvl2pPr marL="457200" algn="l" rtl="0" eaLnBrk="0" fontAlgn="base" hangingPunct="0">
      <a:spcBef>
        <a:spcPct val="0"/>
      </a:spcBef>
      <a:spcAft>
        <a:spcPct val="0"/>
      </a:spcAft>
      <a:defRPr kern="1200">
        <a:solidFill>
          <a:schemeClr val="tx1"/>
        </a:solidFill>
        <a:latin typeface="Arial" charset="0"/>
        <a:ea typeface="ヒラギノ角ゴ Pro W3" pitchFamily="1" charset="-128"/>
        <a:cs typeface="+mn-cs"/>
      </a:defRPr>
    </a:lvl2pPr>
    <a:lvl3pPr marL="914400" algn="l" rtl="0" eaLnBrk="0" fontAlgn="base" hangingPunct="0">
      <a:spcBef>
        <a:spcPct val="0"/>
      </a:spcBef>
      <a:spcAft>
        <a:spcPct val="0"/>
      </a:spcAft>
      <a:defRPr kern="1200">
        <a:solidFill>
          <a:schemeClr val="tx1"/>
        </a:solidFill>
        <a:latin typeface="Arial" charset="0"/>
        <a:ea typeface="ヒラギノ角ゴ Pro W3" pitchFamily="1" charset="-128"/>
        <a:cs typeface="+mn-cs"/>
      </a:defRPr>
    </a:lvl3pPr>
    <a:lvl4pPr marL="1371600" algn="l" rtl="0" eaLnBrk="0" fontAlgn="base" hangingPunct="0">
      <a:spcBef>
        <a:spcPct val="0"/>
      </a:spcBef>
      <a:spcAft>
        <a:spcPct val="0"/>
      </a:spcAft>
      <a:defRPr kern="1200">
        <a:solidFill>
          <a:schemeClr val="tx1"/>
        </a:solidFill>
        <a:latin typeface="Arial" charset="0"/>
        <a:ea typeface="ヒラギノ角ゴ Pro W3" pitchFamily="1" charset="-128"/>
        <a:cs typeface="+mn-cs"/>
      </a:defRPr>
    </a:lvl4pPr>
    <a:lvl5pPr marL="1828800" algn="l" rtl="0" eaLnBrk="0" fontAlgn="base" hangingPunct="0">
      <a:spcBef>
        <a:spcPct val="0"/>
      </a:spcBef>
      <a:spcAft>
        <a:spcPct val="0"/>
      </a:spcAft>
      <a:defRPr kern="1200">
        <a:solidFill>
          <a:schemeClr val="tx1"/>
        </a:solidFill>
        <a:latin typeface="Arial" charset="0"/>
        <a:ea typeface="ヒラギノ角ゴ Pro W3" pitchFamily="1" charset="-128"/>
        <a:cs typeface="+mn-cs"/>
      </a:defRPr>
    </a:lvl5pPr>
    <a:lvl6pPr marL="2286000" algn="l" defTabSz="914400" rtl="0" eaLnBrk="1" latinLnBrk="0" hangingPunct="1">
      <a:defRPr kern="1200">
        <a:solidFill>
          <a:schemeClr val="tx1"/>
        </a:solidFill>
        <a:latin typeface="Arial" charset="0"/>
        <a:ea typeface="ヒラギノ角ゴ Pro W3" pitchFamily="1" charset="-128"/>
        <a:cs typeface="+mn-cs"/>
      </a:defRPr>
    </a:lvl6pPr>
    <a:lvl7pPr marL="2743200" algn="l" defTabSz="914400" rtl="0" eaLnBrk="1" latinLnBrk="0" hangingPunct="1">
      <a:defRPr kern="1200">
        <a:solidFill>
          <a:schemeClr val="tx1"/>
        </a:solidFill>
        <a:latin typeface="Arial" charset="0"/>
        <a:ea typeface="ヒラギノ角ゴ Pro W3" pitchFamily="1" charset="-128"/>
        <a:cs typeface="+mn-cs"/>
      </a:defRPr>
    </a:lvl7pPr>
    <a:lvl8pPr marL="3200400" algn="l" defTabSz="914400" rtl="0" eaLnBrk="1" latinLnBrk="0" hangingPunct="1">
      <a:defRPr kern="1200">
        <a:solidFill>
          <a:schemeClr val="tx1"/>
        </a:solidFill>
        <a:latin typeface="Arial" charset="0"/>
        <a:ea typeface="ヒラギノ角ゴ Pro W3" pitchFamily="1" charset="-128"/>
        <a:cs typeface="+mn-cs"/>
      </a:defRPr>
    </a:lvl8pPr>
    <a:lvl9pPr marL="3657600" algn="l" defTabSz="914400" rtl="0" eaLnBrk="1" latinLnBrk="0" hangingPunct="1">
      <a:defRPr kern="1200">
        <a:solidFill>
          <a:schemeClr val="tx1"/>
        </a:solidFill>
        <a:latin typeface="Arial" charset="0"/>
        <a:ea typeface="ヒラギノ角ゴ Pro W3" pitchFamily="1" charset="-128"/>
        <a:cs typeface="+mn-cs"/>
      </a:defRPr>
    </a:lvl9pPr>
  </p:defaultTextStyle>
  <p:extLst>
    <p:ext uri="{EFAFB233-063F-42B5-8137-9DF3F51BA10A}">
      <p15:sldGuideLst xmlns:p15="http://schemas.microsoft.com/office/powerpoint/2012/main">
        <p15:guide id="1" orient="horz" pos="2544">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150" autoAdjust="0"/>
    <p:restoredTop sz="95013" autoAdjust="0"/>
  </p:normalViewPr>
  <p:slideViewPr>
    <p:cSldViewPr snapToGrid="0">
      <p:cViewPr varScale="1">
        <p:scale>
          <a:sx n="86" d="100"/>
          <a:sy n="86" d="100"/>
        </p:scale>
        <p:origin x="492" y="96"/>
      </p:cViewPr>
      <p:guideLst>
        <p:guide orient="horz" pos="2544"/>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61" d="100"/>
          <a:sy n="61" d="100"/>
        </p:scale>
        <p:origin x="2362" y="67"/>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Master" Target="slideMasters/slideMaster26.xml"/><Relationship Id="rId21" Type="http://schemas.openxmlformats.org/officeDocument/2006/relationships/slideMaster" Target="slideMasters/slideMaster21.xml"/><Relationship Id="rId42" Type="http://schemas.openxmlformats.org/officeDocument/2006/relationships/slide" Target="slides/slide7.xml"/><Relationship Id="rId47" Type="http://schemas.openxmlformats.org/officeDocument/2006/relationships/slide" Target="slides/slide12.xml"/><Relationship Id="rId63" Type="http://schemas.openxmlformats.org/officeDocument/2006/relationships/slide" Target="slides/slide28.xml"/><Relationship Id="rId68" Type="http://schemas.openxmlformats.org/officeDocument/2006/relationships/slide" Target="slides/slide33.xml"/><Relationship Id="rId16" Type="http://schemas.openxmlformats.org/officeDocument/2006/relationships/slideMaster" Target="slideMasters/slideMaster16.xml"/><Relationship Id="rId11" Type="http://schemas.openxmlformats.org/officeDocument/2006/relationships/slideMaster" Target="slideMasters/slideMaster11.xml"/><Relationship Id="rId24" Type="http://schemas.openxmlformats.org/officeDocument/2006/relationships/slideMaster" Target="slideMasters/slideMaster24.xml"/><Relationship Id="rId32" Type="http://schemas.openxmlformats.org/officeDocument/2006/relationships/slideMaster" Target="slideMasters/slideMaster32.xml"/><Relationship Id="rId37" Type="http://schemas.openxmlformats.org/officeDocument/2006/relationships/slide" Target="slides/slide2.xml"/><Relationship Id="rId40" Type="http://schemas.openxmlformats.org/officeDocument/2006/relationships/slide" Target="slides/slide5.xml"/><Relationship Id="rId45" Type="http://schemas.openxmlformats.org/officeDocument/2006/relationships/slide" Target="slides/slide10.xml"/><Relationship Id="rId53" Type="http://schemas.openxmlformats.org/officeDocument/2006/relationships/slide" Target="slides/slide18.xml"/><Relationship Id="rId58" Type="http://schemas.openxmlformats.org/officeDocument/2006/relationships/slide" Target="slides/slide23.xml"/><Relationship Id="rId66" Type="http://schemas.openxmlformats.org/officeDocument/2006/relationships/slide" Target="slides/slide31.xml"/><Relationship Id="rId74" Type="http://schemas.openxmlformats.org/officeDocument/2006/relationships/handoutMaster" Target="handoutMasters/handoutMaster1.xml"/><Relationship Id="rId5" Type="http://schemas.openxmlformats.org/officeDocument/2006/relationships/slideMaster" Target="slideMasters/slideMaster5.xml"/><Relationship Id="rId61" Type="http://schemas.openxmlformats.org/officeDocument/2006/relationships/slide" Target="slides/slide26.xml"/><Relationship Id="rId19" Type="http://schemas.openxmlformats.org/officeDocument/2006/relationships/slideMaster" Target="slideMasters/slideMaster19.xml"/><Relationship Id="rId14" Type="http://schemas.openxmlformats.org/officeDocument/2006/relationships/slideMaster" Target="slideMasters/slideMaster14.xml"/><Relationship Id="rId22" Type="http://schemas.openxmlformats.org/officeDocument/2006/relationships/slideMaster" Target="slideMasters/slideMaster22.xml"/><Relationship Id="rId27" Type="http://schemas.openxmlformats.org/officeDocument/2006/relationships/slideMaster" Target="slideMasters/slideMaster27.xml"/><Relationship Id="rId30" Type="http://schemas.openxmlformats.org/officeDocument/2006/relationships/slideMaster" Target="slideMasters/slideMaster30.xml"/><Relationship Id="rId35" Type="http://schemas.openxmlformats.org/officeDocument/2006/relationships/slideMaster" Target="slideMasters/slideMaster35.xml"/><Relationship Id="rId43" Type="http://schemas.openxmlformats.org/officeDocument/2006/relationships/slide" Target="slides/slide8.xml"/><Relationship Id="rId48" Type="http://schemas.openxmlformats.org/officeDocument/2006/relationships/slide" Target="slides/slide13.xml"/><Relationship Id="rId56" Type="http://schemas.openxmlformats.org/officeDocument/2006/relationships/slide" Target="slides/slide21.xml"/><Relationship Id="rId64" Type="http://schemas.openxmlformats.org/officeDocument/2006/relationships/slide" Target="slides/slide29.xml"/><Relationship Id="rId69" Type="http://schemas.openxmlformats.org/officeDocument/2006/relationships/slide" Target="slides/slide34.xml"/><Relationship Id="rId77" Type="http://schemas.openxmlformats.org/officeDocument/2006/relationships/theme" Target="theme/theme1.xml"/><Relationship Id="rId8" Type="http://schemas.openxmlformats.org/officeDocument/2006/relationships/slideMaster" Target="slideMasters/slideMaster8.xml"/><Relationship Id="rId51" Type="http://schemas.openxmlformats.org/officeDocument/2006/relationships/slide" Target="slides/slide16.xml"/><Relationship Id="rId72" Type="http://schemas.openxmlformats.org/officeDocument/2006/relationships/slide" Target="slides/slide37.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25" Type="http://schemas.openxmlformats.org/officeDocument/2006/relationships/slideMaster" Target="slideMasters/slideMaster25.xml"/><Relationship Id="rId33" Type="http://schemas.openxmlformats.org/officeDocument/2006/relationships/slideMaster" Target="slideMasters/slideMaster33.xml"/><Relationship Id="rId38" Type="http://schemas.openxmlformats.org/officeDocument/2006/relationships/slide" Target="slides/slide3.xml"/><Relationship Id="rId46" Type="http://schemas.openxmlformats.org/officeDocument/2006/relationships/slide" Target="slides/slide11.xml"/><Relationship Id="rId59" Type="http://schemas.openxmlformats.org/officeDocument/2006/relationships/slide" Target="slides/slide24.xml"/><Relationship Id="rId67" Type="http://schemas.openxmlformats.org/officeDocument/2006/relationships/slide" Target="slides/slide32.xml"/><Relationship Id="rId20" Type="http://schemas.openxmlformats.org/officeDocument/2006/relationships/slideMaster" Target="slideMasters/slideMaster20.xml"/><Relationship Id="rId41" Type="http://schemas.openxmlformats.org/officeDocument/2006/relationships/slide" Target="slides/slide6.xml"/><Relationship Id="rId54" Type="http://schemas.openxmlformats.org/officeDocument/2006/relationships/slide" Target="slides/slide19.xml"/><Relationship Id="rId62" Type="http://schemas.openxmlformats.org/officeDocument/2006/relationships/slide" Target="slides/slide27.xml"/><Relationship Id="rId70" Type="http://schemas.openxmlformats.org/officeDocument/2006/relationships/slide" Target="slides/slide35.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Master" Target="slideMasters/slideMaster15.xml"/><Relationship Id="rId23" Type="http://schemas.openxmlformats.org/officeDocument/2006/relationships/slideMaster" Target="slideMasters/slideMaster23.xml"/><Relationship Id="rId28" Type="http://schemas.openxmlformats.org/officeDocument/2006/relationships/slideMaster" Target="slideMasters/slideMaster28.xml"/><Relationship Id="rId36" Type="http://schemas.openxmlformats.org/officeDocument/2006/relationships/slide" Target="slides/slide1.xml"/><Relationship Id="rId49" Type="http://schemas.openxmlformats.org/officeDocument/2006/relationships/slide" Target="slides/slide14.xml"/><Relationship Id="rId57" Type="http://schemas.openxmlformats.org/officeDocument/2006/relationships/slide" Target="slides/slide22.xml"/><Relationship Id="rId10" Type="http://schemas.openxmlformats.org/officeDocument/2006/relationships/slideMaster" Target="slideMasters/slideMaster10.xml"/><Relationship Id="rId31" Type="http://schemas.openxmlformats.org/officeDocument/2006/relationships/slideMaster" Target="slideMasters/slideMaster31.xml"/><Relationship Id="rId44" Type="http://schemas.openxmlformats.org/officeDocument/2006/relationships/slide" Target="slides/slide9.xml"/><Relationship Id="rId52" Type="http://schemas.openxmlformats.org/officeDocument/2006/relationships/slide" Target="slides/slide17.xml"/><Relationship Id="rId60" Type="http://schemas.openxmlformats.org/officeDocument/2006/relationships/slide" Target="slides/slide25.xml"/><Relationship Id="rId65" Type="http://schemas.openxmlformats.org/officeDocument/2006/relationships/slide" Target="slides/slide30.xml"/><Relationship Id="rId73" Type="http://schemas.openxmlformats.org/officeDocument/2006/relationships/notesMaster" Target="notesMasters/notesMaster1.xml"/><Relationship Id="rId78"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Master" Target="slideMasters/slideMaster13.xml"/><Relationship Id="rId18" Type="http://schemas.openxmlformats.org/officeDocument/2006/relationships/slideMaster" Target="slideMasters/slideMaster18.xml"/><Relationship Id="rId39" Type="http://schemas.openxmlformats.org/officeDocument/2006/relationships/slide" Target="slides/slide4.xml"/><Relationship Id="rId34" Type="http://schemas.openxmlformats.org/officeDocument/2006/relationships/slideMaster" Target="slideMasters/slideMaster34.xml"/><Relationship Id="rId50" Type="http://schemas.openxmlformats.org/officeDocument/2006/relationships/slide" Target="slides/slide15.xml"/><Relationship Id="rId55" Type="http://schemas.openxmlformats.org/officeDocument/2006/relationships/slide" Target="slides/slide20.xml"/><Relationship Id="rId76" Type="http://schemas.openxmlformats.org/officeDocument/2006/relationships/viewProps" Target="viewProps.xml"/><Relationship Id="rId7" Type="http://schemas.openxmlformats.org/officeDocument/2006/relationships/slideMaster" Target="slideMasters/slideMaster7.xml"/><Relationship Id="rId71" Type="http://schemas.openxmlformats.org/officeDocument/2006/relationships/slide" Target="slides/slide36.xml"/><Relationship Id="rId2" Type="http://schemas.openxmlformats.org/officeDocument/2006/relationships/slideMaster" Target="slideMasters/slideMaster2.xml"/><Relationship Id="rId29" Type="http://schemas.openxmlformats.org/officeDocument/2006/relationships/slideMaster" Target="slideMasters/slideMaster29.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2" y="1"/>
            <a:ext cx="4028159" cy="351721"/>
          </a:xfrm>
          <a:prstGeom prst="rect">
            <a:avLst/>
          </a:prstGeom>
        </p:spPr>
        <p:txBody>
          <a:bodyPr vert="horz" lIns="91650" tIns="45825" rIns="91650" bIns="45825" rtlCol="0"/>
          <a:lstStyle>
            <a:lvl1pPr algn="l">
              <a:defRPr sz="1200"/>
            </a:lvl1pPr>
          </a:lstStyle>
          <a:p>
            <a:endParaRPr lang="en-US"/>
          </a:p>
        </p:txBody>
      </p:sp>
      <p:sp>
        <p:nvSpPr>
          <p:cNvPr id="3" name="Date Placeholder 2"/>
          <p:cNvSpPr>
            <a:spLocks noGrp="1"/>
          </p:cNvSpPr>
          <p:nvPr>
            <p:ph type="dt" sz="quarter" idx="1"/>
          </p:nvPr>
        </p:nvSpPr>
        <p:spPr>
          <a:xfrm>
            <a:off x="5266135" y="1"/>
            <a:ext cx="4028159" cy="351721"/>
          </a:xfrm>
          <a:prstGeom prst="rect">
            <a:avLst/>
          </a:prstGeom>
        </p:spPr>
        <p:txBody>
          <a:bodyPr vert="horz" lIns="91650" tIns="45825" rIns="91650" bIns="45825" rtlCol="0"/>
          <a:lstStyle>
            <a:lvl1pPr algn="r">
              <a:defRPr sz="1200"/>
            </a:lvl1pPr>
          </a:lstStyle>
          <a:p>
            <a:fld id="{35BADB31-E09A-4AB0-889A-698AA440D885}" type="datetimeFigureOut">
              <a:rPr lang="en-US" smtClean="0"/>
              <a:t>12/18/2016</a:t>
            </a:fld>
            <a:endParaRPr lang="en-US"/>
          </a:p>
        </p:txBody>
      </p:sp>
      <p:sp>
        <p:nvSpPr>
          <p:cNvPr id="4" name="Footer Placeholder 3"/>
          <p:cNvSpPr>
            <a:spLocks noGrp="1"/>
          </p:cNvSpPr>
          <p:nvPr>
            <p:ph type="ftr" sz="quarter" idx="2"/>
          </p:nvPr>
        </p:nvSpPr>
        <p:spPr>
          <a:xfrm>
            <a:off x="2" y="6658681"/>
            <a:ext cx="4028159" cy="351720"/>
          </a:xfrm>
          <a:prstGeom prst="rect">
            <a:avLst/>
          </a:prstGeom>
        </p:spPr>
        <p:txBody>
          <a:bodyPr vert="horz" lIns="91650" tIns="45825" rIns="91650" bIns="45825" rtlCol="0" anchor="b"/>
          <a:lstStyle>
            <a:lvl1pPr algn="l">
              <a:defRPr sz="1200"/>
            </a:lvl1pPr>
          </a:lstStyle>
          <a:p>
            <a:endParaRPr lang="en-US"/>
          </a:p>
        </p:txBody>
      </p:sp>
      <p:sp>
        <p:nvSpPr>
          <p:cNvPr id="5" name="Slide Number Placeholder 4"/>
          <p:cNvSpPr>
            <a:spLocks noGrp="1"/>
          </p:cNvSpPr>
          <p:nvPr>
            <p:ph type="sldNum" sz="quarter" idx="3"/>
          </p:nvPr>
        </p:nvSpPr>
        <p:spPr>
          <a:xfrm>
            <a:off x="5266135" y="6658681"/>
            <a:ext cx="4028159" cy="351720"/>
          </a:xfrm>
          <a:prstGeom prst="rect">
            <a:avLst/>
          </a:prstGeom>
        </p:spPr>
        <p:txBody>
          <a:bodyPr vert="horz" lIns="91650" tIns="45825" rIns="91650" bIns="45825" rtlCol="0" anchor="b"/>
          <a:lstStyle>
            <a:lvl1pPr algn="r">
              <a:defRPr sz="1200"/>
            </a:lvl1pPr>
          </a:lstStyle>
          <a:p>
            <a:fld id="{F60F7EA0-05EB-46D9-97AE-1D0B17E8BDC1}" type="slidenum">
              <a:rPr lang="en-US" smtClean="0"/>
              <a:t>‹#›</a:t>
            </a:fld>
            <a:endParaRPr lang="en-US"/>
          </a:p>
        </p:txBody>
      </p:sp>
    </p:spTree>
    <p:extLst>
      <p:ext uri="{BB962C8B-B14F-4D97-AF65-F5344CB8AC3E}">
        <p14:creationId xmlns:p14="http://schemas.microsoft.com/office/powerpoint/2010/main" val="126394570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2" y="1"/>
            <a:ext cx="4028159" cy="351721"/>
          </a:xfrm>
          <a:prstGeom prst="rect">
            <a:avLst/>
          </a:prstGeom>
        </p:spPr>
        <p:txBody>
          <a:bodyPr vert="horz" lIns="91650" tIns="45825" rIns="91650" bIns="45825" rtlCol="0"/>
          <a:lstStyle>
            <a:lvl1pPr algn="l">
              <a:defRPr sz="1200"/>
            </a:lvl1pPr>
          </a:lstStyle>
          <a:p>
            <a:endParaRPr lang="en-US"/>
          </a:p>
        </p:txBody>
      </p:sp>
      <p:sp>
        <p:nvSpPr>
          <p:cNvPr id="3" name="Date Placeholder 2"/>
          <p:cNvSpPr>
            <a:spLocks noGrp="1"/>
          </p:cNvSpPr>
          <p:nvPr>
            <p:ph type="dt" idx="1"/>
          </p:nvPr>
        </p:nvSpPr>
        <p:spPr>
          <a:xfrm>
            <a:off x="5266135" y="1"/>
            <a:ext cx="4028159" cy="351721"/>
          </a:xfrm>
          <a:prstGeom prst="rect">
            <a:avLst/>
          </a:prstGeom>
        </p:spPr>
        <p:txBody>
          <a:bodyPr vert="horz" lIns="91650" tIns="45825" rIns="91650" bIns="45825" rtlCol="0"/>
          <a:lstStyle>
            <a:lvl1pPr algn="r">
              <a:defRPr sz="1200"/>
            </a:lvl1pPr>
          </a:lstStyle>
          <a:p>
            <a:fld id="{5E90FC1D-6C44-4260-A4BD-48993C57E90D}" type="datetimeFigureOut">
              <a:rPr lang="en-US" smtClean="0"/>
              <a:t>12/18/2016</a:t>
            </a:fld>
            <a:endParaRPr lang="en-US"/>
          </a:p>
        </p:txBody>
      </p:sp>
      <p:sp>
        <p:nvSpPr>
          <p:cNvPr id="4" name="Slide Image Placeholder 3"/>
          <p:cNvSpPr>
            <a:spLocks noGrp="1" noRot="1" noChangeAspect="1"/>
          </p:cNvSpPr>
          <p:nvPr>
            <p:ph type="sldImg" idx="2"/>
          </p:nvPr>
        </p:nvSpPr>
        <p:spPr>
          <a:xfrm>
            <a:off x="3070225" y="876300"/>
            <a:ext cx="3155950" cy="2366963"/>
          </a:xfrm>
          <a:prstGeom prst="rect">
            <a:avLst/>
          </a:prstGeom>
          <a:noFill/>
          <a:ln w="12700">
            <a:solidFill>
              <a:prstClr val="black"/>
            </a:solidFill>
          </a:ln>
        </p:spPr>
        <p:txBody>
          <a:bodyPr vert="horz" lIns="91650" tIns="45825" rIns="91650" bIns="45825" rtlCol="0" anchor="ctr"/>
          <a:lstStyle/>
          <a:p>
            <a:endParaRPr lang="en-US"/>
          </a:p>
        </p:txBody>
      </p:sp>
      <p:sp>
        <p:nvSpPr>
          <p:cNvPr id="5" name="Notes Placeholder 4"/>
          <p:cNvSpPr>
            <a:spLocks noGrp="1"/>
          </p:cNvSpPr>
          <p:nvPr>
            <p:ph type="body" sz="quarter" idx="3"/>
          </p:nvPr>
        </p:nvSpPr>
        <p:spPr>
          <a:xfrm>
            <a:off x="930065" y="3374356"/>
            <a:ext cx="7436277" cy="2759745"/>
          </a:xfrm>
          <a:prstGeom prst="rect">
            <a:avLst/>
          </a:prstGeom>
        </p:spPr>
        <p:txBody>
          <a:bodyPr vert="horz" lIns="91650" tIns="45825" rIns="91650" bIns="45825"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2" y="6658681"/>
            <a:ext cx="4028159" cy="351720"/>
          </a:xfrm>
          <a:prstGeom prst="rect">
            <a:avLst/>
          </a:prstGeom>
        </p:spPr>
        <p:txBody>
          <a:bodyPr vert="horz" lIns="91650" tIns="45825" rIns="91650" bIns="45825" rtlCol="0" anchor="b"/>
          <a:lstStyle>
            <a:lvl1pPr algn="l">
              <a:defRPr sz="1200"/>
            </a:lvl1pPr>
          </a:lstStyle>
          <a:p>
            <a:endParaRPr lang="en-US"/>
          </a:p>
        </p:txBody>
      </p:sp>
      <p:sp>
        <p:nvSpPr>
          <p:cNvPr id="7" name="Slide Number Placeholder 6"/>
          <p:cNvSpPr>
            <a:spLocks noGrp="1"/>
          </p:cNvSpPr>
          <p:nvPr>
            <p:ph type="sldNum" sz="quarter" idx="5"/>
          </p:nvPr>
        </p:nvSpPr>
        <p:spPr>
          <a:xfrm>
            <a:off x="5266135" y="6658681"/>
            <a:ext cx="4028159" cy="351720"/>
          </a:xfrm>
          <a:prstGeom prst="rect">
            <a:avLst/>
          </a:prstGeom>
        </p:spPr>
        <p:txBody>
          <a:bodyPr vert="horz" lIns="91650" tIns="45825" rIns="91650" bIns="45825" rtlCol="0" anchor="b"/>
          <a:lstStyle>
            <a:lvl1pPr algn="r">
              <a:defRPr sz="1200"/>
            </a:lvl1pPr>
          </a:lstStyle>
          <a:p>
            <a:fld id="{2D6BEAAA-ABC1-4503-A99E-E85BB8061B43}" type="slidenum">
              <a:rPr lang="en-US" smtClean="0"/>
              <a:t>‹#›</a:t>
            </a:fld>
            <a:endParaRPr lang="en-US"/>
          </a:p>
        </p:txBody>
      </p:sp>
    </p:spTree>
    <p:extLst>
      <p:ext uri="{BB962C8B-B14F-4D97-AF65-F5344CB8AC3E}">
        <p14:creationId xmlns:p14="http://schemas.microsoft.com/office/powerpoint/2010/main" val="19826029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wmf"/><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7.wmf"/><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7.wmf"/><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8.wmf"/><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8.wmf"/><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8.wmf"/><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8.wmf"/><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grpSp>
        <p:nvGrpSpPr>
          <p:cNvPr id="23" name="Group 22"/>
          <p:cNvGrpSpPr/>
          <p:nvPr/>
        </p:nvGrpSpPr>
        <p:grpSpPr>
          <a:xfrm>
            <a:off x="-1981200" y="3811191"/>
            <a:ext cx="9753600" cy="7616427"/>
            <a:chOff x="-1981200" y="3811191"/>
            <a:chExt cx="9753600" cy="7616427"/>
          </a:xfrm>
        </p:grpSpPr>
        <p:sp>
          <p:nvSpPr>
            <p:cNvPr id="19" name="Arc 18"/>
            <p:cNvSpPr/>
            <p:nvPr/>
          </p:nvSpPr>
          <p:spPr bwMode="auto">
            <a:xfrm>
              <a:off x="-1981200" y="3811191"/>
              <a:ext cx="7391400" cy="6093618"/>
            </a:xfrm>
            <a:prstGeom prst="arc">
              <a:avLst>
                <a:gd name="adj1" fmla="val 14207111"/>
                <a:gd name="adj2" fmla="val 0"/>
              </a:avLst>
            </a:prstGeom>
            <a:noFill/>
            <a:ln w="31750" cap="flat" cmpd="sng" algn="ctr">
              <a:solidFill>
                <a:srgbClr val="BF311A"/>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a typeface="ヒラギノ角ゴ Pro W3" pitchFamily="1" charset="-128"/>
              </a:endParaRPr>
            </a:p>
          </p:txBody>
        </p:sp>
        <p:sp>
          <p:nvSpPr>
            <p:cNvPr id="21" name="Arc 20"/>
            <p:cNvSpPr/>
            <p:nvPr/>
          </p:nvSpPr>
          <p:spPr bwMode="auto">
            <a:xfrm>
              <a:off x="-685800" y="4572000"/>
              <a:ext cx="7239000" cy="6093618"/>
            </a:xfrm>
            <a:prstGeom prst="arc">
              <a:avLst>
                <a:gd name="adj1" fmla="val 12634660"/>
                <a:gd name="adj2" fmla="val 20908411"/>
              </a:avLst>
            </a:prstGeom>
            <a:noFill/>
            <a:ln w="31750" cap="flat" cmpd="sng" algn="ctr">
              <a:solidFill>
                <a:srgbClr val="FFC525"/>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a typeface="ヒラギノ角ゴ Pro W3" pitchFamily="1" charset="-128"/>
              </a:endParaRPr>
            </a:p>
          </p:txBody>
        </p:sp>
        <p:sp>
          <p:nvSpPr>
            <p:cNvPr id="22" name="Arc 21"/>
            <p:cNvSpPr/>
            <p:nvPr/>
          </p:nvSpPr>
          <p:spPr bwMode="auto">
            <a:xfrm>
              <a:off x="-1219200" y="5257800"/>
              <a:ext cx="7239000" cy="6169818"/>
            </a:xfrm>
            <a:prstGeom prst="arc">
              <a:avLst>
                <a:gd name="adj1" fmla="val 13393982"/>
                <a:gd name="adj2" fmla="val 20130995"/>
              </a:avLst>
            </a:prstGeom>
            <a:noFill/>
            <a:ln w="31750" cap="flat" cmpd="sng" algn="ctr">
              <a:solidFill>
                <a:srgbClr val="4F2683"/>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a typeface="ヒラギノ角ゴ Pro W3" pitchFamily="1" charset="-128"/>
              </a:endParaRPr>
            </a:p>
          </p:txBody>
        </p:sp>
        <p:sp>
          <p:nvSpPr>
            <p:cNvPr id="20" name="Arc 19"/>
            <p:cNvSpPr/>
            <p:nvPr/>
          </p:nvSpPr>
          <p:spPr bwMode="auto">
            <a:xfrm>
              <a:off x="609600" y="5105400"/>
              <a:ext cx="7162800" cy="6169818"/>
            </a:xfrm>
            <a:prstGeom prst="arc">
              <a:avLst>
                <a:gd name="adj1" fmla="val 12090475"/>
                <a:gd name="adj2" fmla="val 20283228"/>
              </a:avLst>
            </a:prstGeom>
            <a:noFill/>
            <a:ln w="31750" cap="flat" cmpd="sng" algn="ctr">
              <a:solidFill>
                <a:srgbClr val="5D973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a typeface="ヒラギノ角ゴ Pro W3" pitchFamily="1" charset="-128"/>
              </a:endParaRPr>
            </a:p>
          </p:txBody>
        </p:sp>
      </p:grpSp>
      <p:sp>
        <p:nvSpPr>
          <p:cNvPr id="5" name="Rectangle 4"/>
          <p:cNvSpPr>
            <a:spLocks noChangeArrowheads="1"/>
          </p:cNvSpPr>
          <p:nvPr/>
        </p:nvSpPr>
        <p:spPr bwMode="auto">
          <a:xfrm>
            <a:off x="0" y="0"/>
            <a:ext cx="9144000" cy="304800"/>
          </a:xfrm>
          <a:prstGeom prst="rect">
            <a:avLst/>
          </a:prstGeom>
          <a:solidFill>
            <a:schemeClr val="accent1"/>
          </a:solidFill>
          <a:ln w="9525">
            <a:noFill/>
            <a:miter lim="800000"/>
            <a:headEnd/>
            <a:tailEnd/>
          </a:ln>
        </p:spPr>
        <p:txBody>
          <a:bodyPr wrap="none" anchor="ctr"/>
          <a:lstStyle/>
          <a:p>
            <a:pPr>
              <a:defRPr/>
            </a:pPr>
            <a:endParaRPr lang="en-US"/>
          </a:p>
        </p:txBody>
      </p:sp>
      <p:sp>
        <p:nvSpPr>
          <p:cNvPr id="6" name="Rectangle 5"/>
          <p:cNvSpPr>
            <a:spLocks noChangeArrowheads="1"/>
          </p:cNvSpPr>
          <p:nvPr/>
        </p:nvSpPr>
        <p:spPr bwMode="auto">
          <a:xfrm>
            <a:off x="39688" y="0"/>
            <a:ext cx="2359941" cy="276999"/>
          </a:xfrm>
          <a:prstGeom prst="rect">
            <a:avLst/>
          </a:prstGeom>
          <a:noFill/>
          <a:ln w="9525">
            <a:noFill/>
            <a:miter lim="800000"/>
            <a:headEnd/>
            <a:tailEnd/>
          </a:ln>
          <a:effectLst/>
        </p:spPr>
        <p:txBody>
          <a:bodyPr wrap="none">
            <a:spAutoFit/>
          </a:bodyPr>
          <a:lstStyle/>
          <a:p>
            <a:pPr>
              <a:defRPr/>
            </a:pPr>
            <a:r>
              <a:rPr lang="en-US" sz="1200" i="1" dirty="0">
                <a:solidFill>
                  <a:schemeClr val="bg1"/>
                </a:solidFill>
              </a:rPr>
              <a:t>Isfahan</a:t>
            </a:r>
            <a:r>
              <a:rPr lang="en-US" sz="1200" i="1" baseline="0" dirty="0">
                <a:solidFill>
                  <a:schemeClr val="bg1"/>
                </a:solidFill>
              </a:rPr>
              <a:t> University of technology</a:t>
            </a:r>
            <a:endParaRPr lang="en-US" sz="2400" dirty="0"/>
          </a:p>
        </p:txBody>
      </p:sp>
      <p:sp>
        <p:nvSpPr>
          <p:cNvPr id="7" name="Rectangle 6"/>
          <p:cNvSpPr>
            <a:spLocks noChangeArrowheads="1"/>
          </p:cNvSpPr>
          <p:nvPr/>
        </p:nvSpPr>
        <p:spPr bwMode="auto">
          <a:xfrm>
            <a:off x="0" y="304800"/>
            <a:ext cx="9144000" cy="76200"/>
          </a:xfrm>
          <a:prstGeom prst="rect">
            <a:avLst/>
          </a:prstGeom>
          <a:solidFill>
            <a:srgbClr val="8EB0DD"/>
          </a:solidFill>
          <a:ln w="9525">
            <a:noFill/>
            <a:miter lim="800000"/>
            <a:headEnd/>
            <a:tailEnd/>
          </a:ln>
        </p:spPr>
        <p:txBody>
          <a:bodyPr wrap="none" anchor="ctr"/>
          <a:lstStyle/>
          <a:p>
            <a:pPr>
              <a:defRPr/>
            </a:pPr>
            <a:endParaRPr lang="en-US"/>
          </a:p>
        </p:txBody>
      </p:sp>
      <p:sp>
        <p:nvSpPr>
          <p:cNvPr id="8" name="Rectangle 7"/>
          <p:cNvSpPr>
            <a:spLocks noChangeArrowheads="1"/>
          </p:cNvSpPr>
          <p:nvPr/>
        </p:nvSpPr>
        <p:spPr bwMode="auto">
          <a:xfrm>
            <a:off x="7239000" y="0"/>
            <a:ext cx="1828800" cy="244475"/>
          </a:xfrm>
          <a:prstGeom prst="rect">
            <a:avLst/>
          </a:prstGeom>
          <a:noFill/>
          <a:ln w="9525">
            <a:noFill/>
            <a:miter lim="800000"/>
            <a:headEnd/>
            <a:tailEnd/>
          </a:ln>
          <a:effectLst/>
        </p:spPr>
        <p:txBody>
          <a:bodyPr/>
          <a:lstStyle/>
          <a:p>
            <a:pPr algn="ctr" eaLnBrk="1" hangingPunct="1">
              <a:defRPr/>
            </a:pPr>
            <a:endParaRPr lang="en-US" sz="1000" i="1">
              <a:solidFill>
                <a:srgbClr val="BF301A"/>
              </a:solidFill>
            </a:endParaRPr>
          </a:p>
        </p:txBody>
      </p:sp>
      <p:pic>
        <p:nvPicPr>
          <p:cNvPr id="9" name="Picture 1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6945746" y="452437"/>
            <a:ext cx="1219199" cy="1219199"/>
          </a:xfrm>
          <a:prstGeom prst="rect">
            <a:avLst/>
          </a:prstGeom>
          <a:noFill/>
          <a:ln w="9525">
            <a:noFill/>
            <a:miter lim="800000"/>
            <a:headEnd/>
            <a:tailEnd/>
          </a:ln>
        </p:spPr>
      </p:pic>
      <p:sp>
        <p:nvSpPr>
          <p:cNvPr id="130050" name="Rectangle 2"/>
          <p:cNvSpPr>
            <a:spLocks noGrp="1" noChangeArrowheads="1"/>
          </p:cNvSpPr>
          <p:nvPr>
            <p:ph type="ctrTitle"/>
          </p:nvPr>
        </p:nvSpPr>
        <p:spPr>
          <a:xfrm>
            <a:off x="685800" y="1754188"/>
            <a:ext cx="7772400" cy="841375"/>
          </a:xfrm>
          <a:noFill/>
        </p:spPr>
        <p:txBody>
          <a:bodyPr/>
          <a:lstStyle>
            <a:lvl1pPr algn="r">
              <a:defRPr b="1">
                <a:solidFill>
                  <a:schemeClr val="tx1"/>
                </a:solidFill>
                <a:latin typeface="+mj-lt"/>
              </a:defRPr>
            </a:lvl1pPr>
          </a:lstStyle>
          <a:p>
            <a:r>
              <a:rPr lang="en-US"/>
              <a:t>Click to edit Master title style</a:t>
            </a:r>
            <a:endParaRPr lang="en-US" dirty="0"/>
          </a:p>
        </p:txBody>
      </p:sp>
      <p:sp>
        <p:nvSpPr>
          <p:cNvPr id="130051" name="Rectangle 3"/>
          <p:cNvSpPr>
            <a:spLocks noGrp="1" noChangeArrowheads="1"/>
          </p:cNvSpPr>
          <p:nvPr>
            <p:ph type="subTitle" idx="1"/>
          </p:nvPr>
        </p:nvSpPr>
        <p:spPr>
          <a:xfrm>
            <a:off x="2971800" y="2743200"/>
            <a:ext cx="5484813" cy="1752600"/>
          </a:xfrm>
        </p:spPr>
        <p:txBody>
          <a:bodyPr/>
          <a:lstStyle>
            <a:lvl1pPr marL="0" indent="0" algn="r">
              <a:buFont typeface="Wingdings" pitchFamily="1" charset="2"/>
              <a:buNone/>
              <a:defRPr sz="2400"/>
            </a:lvl1pPr>
          </a:lstStyle>
          <a:p>
            <a:r>
              <a:rPr lang="en-US"/>
              <a:t>Click to edit Master subtitle style</a:t>
            </a:r>
            <a:endParaRPr lang="en-US" dirty="0"/>
          </a:p>
        </p:txBody>
      </p:sp>
      <p:sp>
        <p:nvSpPr>
          <p:cNvPr id="13" name="Slide Number Placeholder 12"/>
          <p:cNvSpPr>
            <a:spLocks noGrp="1"/>
          </p:cNvSpPr>
          <p:nvPr>
            <p:ph type="sldNum" sz="quarter" idx="10"/>
          </p:nvPr>
        </p:nvSpPr>
        <p:spPr/>
        <p:txBody>
          <a:bodyPr/>
          <a:lstStyle/>
          <a:p>
            <a:fld id="{D4325D4D-289E-48C1-B277-2BEB492A7D19}" type="slidenum">
              <a:rPr lang="en-US" smtClean="0"/>
              <a:pPr/>
              <a:t>‹#›</a:t>
            </a:fld>
            <a:endParaRPr lang="en-US" dirty="0"/>
          </a:p>
        </p:txBody>
      </p:sp>
      <p:sp>
        <p:nvSpPr>
          <p:cNvPr id="14" name="Footer Placeholder 13"/>
          <p:cNvSpPr>
            <a:spLocks noGrp="1"/>
          </p:cNvSpPr>
          <p:nvPr>
            <p:ph type="ftr" sz="quarter" idx="11"/>
          </p:nvPr>
        </p:nvSpPr>
        <p:spPr/>
        <p:txBody>
          <a:bodyPr/>
          <a:lstStyle/>
          <a:p>
            <a:r>
              <a:rPr lang="en-US" dirty="0"/>
              <a:t>IUT - Title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400" b="0"/>
            </a:lvl1pPr>
          </a:lstStyle>
          <a:p>
            <a:r>
              <a:rPr lang="en-US"/>
              <a:t>Click to edit Master title style</a:t>
            </a:r>
            <a:endParaRPr lang="en-US" dirty="0"/>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Slide Number Placeholder 4"/>
          <p:cNvSpPr>
            <a:spLocks noGrp="1"/>
          </p:cNvSpPr>
          <p:nvPr>
            <p:ph type="sldNum" sz="quarter" idx="10"/>
          </p:nvPr>
        </p:nvSpPr>
        <p:spPr/>
        <p:txBody>
          <a:bodyPr/>
          <a:lstStyle/>
          <a:p>
            <a:fld id="{D4325D4D-289E-48C1-B277-2BEB492A7D19}" type="slidenum">
              <a:rPr lang="en-US" smtClean="0"/>
              <a:pPr/>
              <a:t>‹#›</a:t>
            </a:fld>
            <a:endParaRPr lang="en-US" dirty="0"/>
          </a:p>
        </p:txBody>
      </p:sp>
      <p:sp>
        <p:nvSpPr>
          <p:cNvPr id="6" name="Footer Placeholder 5"/>
          <p:cNvSpPr>
            <a:spLocks noGrp="1"/>
          </p:cNvSpPr>
          <p:nvPr>
            <p:ph type="ftr" sz="quarter" idx="11"/>
          </p:nvPr>
        </p:nvSpPr>
        <p:spPr/>
        <p:txBody>
          <a:bodyPr/>
          <a:lstStyle/>
          <a:p>
            <a:r>
              <a:rPr lang="en-US"/>
              <a:t>IUT - Title</a:t>
            </a:r>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22"/>
          <p:cNvGrpSpPr/>
          <p:nvPr/>
        </p:nvGrpSpPr>
        <p:grpSpPr>
          <a:xfrm>
            <a:off x="-1981200" y="3811191"/>
            <a:ext cx="9753600" cy="7616427"/>
            <a:chOff x="-1981200" y="3811191"/>
            <a:chExt cx="9753600" cy="7616427"/>
          </a:xfrm>
        </p:grpSpPr>
        <p:sp>
          <p:nvSpPr>
            <p:cNvPr id="19" name="Arc 18"/>
            <p:cNvSpPr/>
            <p:nvPr/>
          </p:nvSpPr>
          <p:spPr bwMode="auto">
            <a:xfrm>
              <a:off x="-1981200" y="3811191"/>
              <a:ext cx="7391400" cy="6093618"/>
            </a:xfrm>
            <a:prstGeom prst="arc">
              <a:avLst>
                <a:gd name="adj1" fmla="val 14207111"/>
                <a:gd name="adj2" fmla="val 0"/>
              </a:avLst>
            </a:prstGeom>
            <a:noFill/>
            <a:ln w="31750" cap="flat" cmpd="sng" algn="ctr">
              <a:solidFill>
                <a:srgbClr val="BF311A"/>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a typeface="ヒラギノ角ゴ Pro W3" pitchFamily="1" charset="-128"/>
              </a:endParaRPr>
            </a:p>
          </p:txBody>
        </p:sp>
        <p:sp>
          <p:nvSpPr>
            <p:cNvPr id="21" name="Arc 20"/>
            <p:cNvSpPr/>
            <p:nvPr/>
          </p:nvSpPr>
          <p:spPr bwMode="auto">
            <a:xfrm>
              <a:off x="-685800" y="4572000"/>
              <a:ext cx="7239000" cy="6093618"/>
            </a:xfrm>
            <a:prstGeom prst="arc">
              <a:avLst>
                <a:gd name="adj1" fmla="val 12634660"/>
                <a:gd name="adj2" fmla="val 20908411"/>
              </a:avLst>
            </a:prstGeom>
            <a:noFill/>
            <a:ln w="31750" cap="flat" cmpd="sng" algn="ctr">
              <a:solidFill>
                <a:srgbClr val="FFC525"/>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a typeface="ヒラギノ角ゴ Pro W3" pitchFamily="1" charset="-128"/>
              </a:endParaRPr>
            </a:p>
          </p:txBody>
        </p:sp>
        <p:sp>
          <p:nvSpPr>
            <p:cNvPr id="22" name="Arc 21"/>
            <p:cNvSpPr/>
            <p:nvPr/>
          </p:nvSpPr>
          <p:spPr bwMode="auto">
            <a:xfrm>
              <a:off x="-1219200" y="5257800"/>
              <a:ext cx="7239000" cy="6169818"/>
            </a:xfrm>
            <a:prstGeom prst="arc">
              <a:avLst>
                <a:gd name="adj1" fmla="val 13393982"/>
                <a:gd name="adj2" fmla="val 20130995"/>
              </a:avLst>
            </a:prstGeom>
            <a:noFill/>
            <a:ln w="31750" cap="flat" cmpd="sng" algn="ctr">
              <a:solidFill>
                <a:srgbClr val="4F2683"/>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a typeface="ヒラギノ角ゴ Pro W3" pitchFamily="1" charset="-128"/>
              </a:endParaRPr>
            </a:p>
          </p:txBody>
        </p:sp>
        <p:sp>
          <p:nvSpPr>
            <p:cNvPr id="20" name="Arc 19"/>
            <p:cNvSpPr/>
            <p:nvPr/>
          </p:nvSpPr>
          <p:spPr bwMode="auto">
            <a:xfrm>
              <a:off x="609600" y="5105400"/>
              <a:ext cx="7162800" cy="6169818"/>
            </a:xfrm>
            <a:prstGeom prst="arc">
              <a:avLst>
                <a:gd name="adj1" fmla="val 12090475"/>
                <a:gd name="adj2" fmla="val 20283228"/>
              </a:avLst>
            </a:prstGeom>
            <a:noFill/>
            <a:ln w="31750" cap="flat" cmpd="sng" algn="ctr">
              <a:solidFill>
                <a:srgbClr val="5D973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a typeface="ヒラギノ角ゴ Pro W3" pitchFamily="1" charset="-128"/>
              </a:endParaRPr>
            </a:p>
          </p:txBody>
        </p:sp>
      </p:grpSp>
      <p:sp>
        <p:nvSpPr>
          <p:cNvPr id="5" name="Rectangle 4"/>
          <p:cNvSpPr>
            <a:spLocks noChangeArrowheads="1"/>
          </p:cNvSpPr>
          <p:nvPr/>
        </p:nvSpPr>
        <p:spPr bwMode="auto">
          <a:xfrm>
            <a:off x="0" y="0"/>
            <a:ext cx="9144000" cy="304800"/>
          </a:xfrm>
          <a:prstGeom prst="rect">
            <a:avLst/>
          </a:prstGeom>
          <a:solidFill>
            <a:schemeClr val="accent1"/>
          </a:solidFill>
          <a:ln w="9525">
            <a:noFill/>
            <a:miter lim="800000"/>
            <a:headEnd/>
            <a:tailEnd/>
          </a:ln>
        </p:spPr>
        <p:txBody>
          <a:bodyPr wrap="none" anchor="ctr"/>
          <a:lstStyle/>
          <a:p>
            <a:pPr>
              <a:defRPr/>
            </a:pPr>
            <a:endParaRPr lang="en-US"/>
          </a:p>
        </p:txBody>
      </p:sp>
      <p:sp>
        <p:nvSpPr>
          <p:cNvPr id="6" name="Rectangle 5"/>
          <p:cNvSpPr>
            <a:spLocks noChangeArrowheads="1"/>
          </p:cNvSpPr>
          <p:nvPr/>
        </p:nvSpPr>
        <p:spPr bwMode="auto">
          <a:xfrm>
            <a:off x="39688" y="0"/>
            <a:ext cx="1311275" cy="274638"/>
          </a:xfrm>
          <a:prstGeom prst="rect">
            <a:avLst/>
          </a:prstGeom>
          <a:noFill/>
          <a:ln w="9525">
            <a:noFill/>
            <a:miter lim="800000"/>
            <a:headEnd/>
            <a:tailEnd/>
          </a:ln>
          <a:effectLst/>
        </p:spPr>
        <p:txBody>
          <a:bodyPr wrap="none">
            <a:spAutoFit/>
          </a:bodyPr>
          <a:lstStyle/>
          <a:p>
            <a:pPr>
              <a:defRPr/>
            </a:pPr>
            <a:r>
              <a:rPr lang="en-US" sz="1200" i="1">
                <a:solidFill>
                  <a:schemeClr val="bg1"/>
                </a:solidFill>
              </a:rPr>
              <a:t>RTI International</a:t>
            </a:r>
            <a:endParaRPr lang="en-US" sz="2400"/>
          </a:p>
        </p:txBody>
      </p:sp>
      <p:sp>
        <p:nvSpPr>
          <p:cNvPr id="7" name="Rectangle 6"/>
          <p:cNvSpPr>
            <a:spLocks noChangeArrowheads="1"/>
          </p:cNvSpPr>
          <p:nvPr/>
        </p:nvSpPr>
        <p:spPr bwMode="auto">
          <a:xfrm>
            <a:off x="0" y="304800"/>
            <a:ext cx="9144000" cy="76200"/>
          </a:xfrm>
          <a:prstGeom prst="rect">
            <a:avLst/>
          </a:prstGeom>
          <a:solidFill>
            <a:srgbClr val="8EB0DD"/>
          </a:solidFill>
          <a:ln w="9525">
            <a:noFill/>
            <a:miter lim="800000"/>
            <a:headEnd/>
            <a:tailEnd/>
          </a:ln>
        </p:spPr>
        <p:txBody>
          <a:bodyPr wrap="none" anchor="ctr"/>
          <a:lstStyle/>
          <a:p>
            <a:pPr>
              <a:defRPr/>
            </a:pPr>
            <a:endParaRPr lang="en-US"/>
          </a:p>
        </p:txBody>
      </p:sp>
      <p:sp>
        <p:nvSpPr>
          <p:cNvPr id="8" name="Rectangle 7"/>
          <p:cNvSpPr>
            <a:spLocks noChangeArrowheads="1"/>
          </p:cNvSpPr>
          <p:nvPr/>
        </p:nvSpPr>
        <p:spPr bwMode="auto">
          <a:xfrm>
            <a:off x="7239000" y="0"/>
            <a:ext cx="1828800" cy="244475"/>
          </a:xfrm>
          <a:prstGeom prst="rect">
            <a:avLst/>
          </a:prstGeom>
          <a:noFill/>
          <a:ln w="9525">
            <a:noFill/>
            <a:miter lim="800000"/>
            <a:headEnd/>
            <a:tailEnd/>
          </a:ln>
          <a:effectLst/>
        </p:spPr>
        <p:txBody>
          <a:bodyPr/>
          <a:lstStyle/>
          <a:p>
            <a:pPr algn="ctr" eaLnBrk="1" hangingPunct="1">
              <a:defRPr/>
            </a:pPr>
            <a:endParaRPr lang="en-US" sz="1000" i="1">
              <a:solidFill>
                <a:srgbClr val="BF301A"/>
              </a:solidFill>
            </a:endParaRPr>
          </a:p>
        </p:txBody>
      </p:sp>
      <p:pic>
        <p:nvPicPr>
          <p:cNvPr id="9" name="Picture 12" descr="RTI_653_1in"/>
          <p:cNvPicPr>
            <a:picLocks noChangeAspect="1" noChangeArrowheads="1"/>
          </p:cNvPicPr>
          <p:nvPr/>
        </p:nvPicPr>
        <p:blipFill>
          <a:blip r:embed="rId2" cstate="screen"/>
          <a:srcRect/>
          <a:stretch>
            <a:fillRect/>
          </a:stretch>
        </p:blipFill>
        <p:spPr bwMode="auto">
          <a:xfrm>
            <a:off x="6934200" y="762000"/>
            <a:ext cx="1335088" cy="528638"/>
          </a:xfrm>
          <a:prstGeom prst="rect">
            <a:avLst/>
          </a:prstGeom>
          <a:noFill/>
          <a:ln w="9525">
            <a:noFill/>
            <a:miter lim="800000"/>
            <a:headEnd/>
            <a:tailEnd/>
          </a:ln>
        </p:spPr>
      </p:pic>
      <p:sp>
        <p:nvSpPr>
          <p:cNvPr id="10" name="Text Box 13"/>
          <p:cNvSpPr txBox="1">
            <a:spLocks noChangeArrowheads="1"/>
          </p:cNvSpPr>
          <p:nvPr/>
        </p:nvSpPr>
        <p:spPr bwMode="auto">
          <a:xfrm>
            <a:off x="2039937" y="6477000"/>
            <a:ext cx="3065463" cy="214313"/>
          </a:xfrm>
          <a:prstGeom prst="rect">
            <a:avLst/>
          </a:prstGeom>
          <a:noFill/>
          <a:ln w="9525" algn="ctr">
            <a:noFill/>
            <a:miter lim="800000"/>
            <a:headEnd/>
            <a:tailEnd/>
          </a:ln>
          <a:effectLst/>
        </p:spPr>
        <p:txBody>
          <a:bodyPr wrap="none">
            <a:spAutoFit/>
          </a:bodyPr>
          <a:lstStyle/>
          <a:p>
            <a:pPr>
              <a:defRPr/>
            </a:pPr>
            <a:r>
              <a:rPr lang="en-US" sz="800" dirty="0"/>
              <a:t>RTI International is a trade name of Research Triangle Institute.</a:t>
            </a:r>
          </a:p>
        </p:txBody>
      </p:sp>
      <p:sp>
        <p:nvSpPr>
          <p:cNvPr id="11" name="Text Box 14"/>
          <p:cNvSpPr txBox="1">
            <a:spLocks noChangeArrowheads="1"/>
          </p:cNvSpPr>
          <p:nvPr/>
        </p:nvSpPr>
        <p:spPr bwMode="auto">
          <a:xfrm>
            <a:off x="7239000" y="6400800"/>
            <a:ext cx="1160463" cy="304800"/>
          </a:xfrm>
          <a:prstGeom prst="rect">
            <a:avLst/>
          </a:prstGeom>
          <a:noFill/>
          <a:ln w="9525" algn="ctr">
            <a:noFill/>
            <a:miter lim="800000"/>
            <a:headEnd/>
            <a:tailEnd/>
          </a:ln>
          <a:effectLst/>
        </p:spPr>
        <p:txBody>
          <a:bodyPr wrap="none">
            <a:spAutoFit/>
          </a:bodyPr>
          <a:lstStyle/>
          <a:p>
            <a:pPr>
              <a:defRPr/>
            </a:pPr>
            <a:r>
              <a:rPr lang="en-US" sz="1400" b="1" dirty="0">
                <a:solidFill>
                  <a:srgbClr val="20558A"/>
                </a:solidFill>
              </a:rPr>
              <a:t>www.rti.org</a:t>
            </a:r>
          </a:p>
        </p:txBody>
      </p:sp>
      <p:sp>
        <p:nvSpPr>
          <p:cNvPr id="130050" name="Rectangle 2"/>
          <p:cNvSpPr>
            <a:spLocks noGrp="1" noChangeArrowheads="1"/>
          </p:cNvSpPr>
          <p:nvPr>
            <p:ph type="ctrTitle"/>
          </p:nvPr>
        </p:nvSpPr>
        <p:spPr>
          <a:xfrm>
            <a:off x="685800" y="1754188"/>
            <a:ext cx="7772400" cy="841375"/>
          </a:xfrm>
          <a:noFill/>
        </p:spPr>
        <p:txBody>
          <a:bodyPr/>
          <a:lstStyle>
            <a:lvl1pPr algn="r">
              <a:defRPr b="1">
                <a:solidFill>
                  <a:schemeClr val="tx1"/>
                </a:solidFill>
                <a:latin typeface="+mj-lt"/>
              </a:defRPr>
            </a:lvl1pPr>
          </a:lstStyle>
          <a:p>
            <a:r>
              <a:rPr lang="en-US" dirty="0"/>
              <a:t>Click to edit Master title style</a:t>
            </a:r>
          </a:p>
        </p:txBody>
      </p:sp>
      <p:sp>
        <p:nvSpPr>
          <p:cNvPr id="130051" name="Rectangle 3"/>
          <p:cNvSpPr>
            <a:spLocks noGrp="1" noChangeArrowheads="1"/>
          </p:cNvSpPr>
          <p:nvPr>
            <p:ph type="subTitle" idx="1"/>
          </p:nvPr>
        </p:nvSpPr>
        <p:spPr>
          <a:xfrm>
            <a:off x="2971800" y="2743200"/>
            <a:ext cx="5484813" cy="1752600"/>
          </a:xfrm>
        </p:spPr>
        <p:txBody>
          <a:bodyPr/>
          <a:lstStyle>
            <a:lvl1pPr marL="0" indent="0" algn="r">
              <a:buFont typeface="Wingdings" pitchFamily="1" charset="2"/>
              <a:buNone/>
              <a:defRPr sz="2400"/>
            </a:lvl1pPr>
          </a:lstStyle>
          <a:p>
            <a:r>
              <a:rPr lang="en-US" dirty="0"/>
              <a:t>Click to edit Master subtitle style</a:t>
            </a:r>
          </a:p>
        </p:txBody>
      </p:sp>
      <p:sp>
        <p:nvSpPr>
          <p:cNvPr id="13" name="Slide Number Placeholder 12"/>
          <p:cNvSpPr>
            <a:spLocks noGrp="1"/>
          </p:cNvSpPr>
          <p:nvPr>
            <p:ph type="sldNum" sz="quarter" idx="10"/>
          </p:nvPr>
        </p:nvSpPr>
        <p:spPr/>
        <p:txBody>
          <a:bodyPr/>
          <a:lstStyle/>
          <a:p>
            <a:fld id="{D4325D4D-289E-48C1-B277-2BEB492A7D19}" type="slidenum">
              <a:rPr lang="en-US" smtClean="0"/>
              <a:pPr/>
              <a:t>‹#›</a:t>
            </a:fld>
            <a:endParaRPr lang="en-US" dirty="0"/>
          </a:p>
        </p:txBody>
      </p:sp>
      <p:sp>
        <p:nvSpPr>
          <p:cNvPr id="14" name="Footer Placeholder 13"/>
          <p:cNvSpPr>
            <a:spLocks noGrp="1"/>
          </p:cNvSpPr>
          <p:nvPr>
            <p:ph type="ftr" sz="quarter" idx="11"/>
          </p:nvPr>
        </p:nvSpPr>
        <p:spPr/>
        <p:txBody>
          <a:bodyPr/>
          <a:lstStyle/>
          <a:p>
            <a:r>
              <a:rPr lang="en-US"/>
              <a:t>IUT - Title</a:t>
            </a:r>
            <a:endParaRPr lang="en-US" dirty="0"/>
          </a:p>
        </p:txBody>
      </p:sp>
      <p:pic>
        <p:nvPicPr>
          <p:cNvPr id="18" name="Picture 2" descr="\\rtints6\MCS\PSG\Staff_Files\Small_Laura\2014 Projects\Rizk\banner_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242458"/>
            <a:ext cx="9144000" cy="1918858"/>
          </a:xfrm>
          <a:prstGeom prst="rect">
            <a:avLst/>
          </a:prstGeom>
          <a:noFill/>
          <a:extLst>
            <a:ext uri="{909E8E84-426E-40dd-AFC4-6F175D3DCCD1}">
              <a14:hiddenFill xmlns:a14="http://schemas.microsoft.com/office/drawing/2010/main" xmlns="">
                <a:solidFill>
                  <a:srgbClr val="FFFFFF"/>
                </a:solidFill>
              </a14:hiddenFill>
            </a:ext>
          </a:extLst>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p:txBody>
      </p:sp>
      <p:sp>
        <p:nvSpPr>
          <p:cNvPr id="4" name="Slide Number Placeholder 3"/>
          <p:cNvSpPr>
            <a:spLocks noGrp="1"/>
          </p:cNvSpPr>
          <p:nvPr>
            <p:ph type="sldNum" sz="quarter" idx="10"/>
          </p:nvPr>
        </p:nvSpPr>
        <p:spPr/>
        <p:txBody>
          <a:bodyPr/>
          <a:lstStyle/>
          <a:p>
            <a:fld id="{D4325D4D-289E-48C1-B277-2BEB492A7D19}" type="slidenum">
              <a:rPr lang="en-US" smtClean="0"/>
              <a:pPr/>
              <a:t>‹#›</a:t>
            </a:fld>
            <a:endParaRPr lang="en-US" dirty="0"/>
          </a:p>
        </p:txBody>
      </p:sp>
      <p:sp>
        <p:nvSpPr>
          <p:cNvPr id="5" name="Footer Placeholder 4"/>
          <p:cNvSpPr>
            <a:spLocks noGrp="1"/>
          </p:cNvSpPr>
          <p:nvPr>
            <p:ph type="ftr" sz="quarter" idx="11"/>
          </p:nvPr>
        </p:nvSpPr>
        <p:spPr/>
        <p:txBody>
          <a:bodyPr/>
          <a:lstStyle/>
          <a:p>
            <a:r>
              <a:rPr lang="en-US"/>
              <a:t>IUT - Title</a:t>
            </a:r>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wo-Line Title and Single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357438" y="989013"/>
            <a:ext cx="6783387" cy="1068387"/>
          </a:xfrm>
        </p:spPr>
        <p:txBody>
          <a:bodyPr lIns="182880" tIns="91440" rIns="182880" bIns="91440"/>
          <a:lstStyle>
            <a:lvl1pPr marL="0">
              <a:lnSpc>
                <a:spcPts val="3300"/>
              </a:lnSpc>
              <a:defRPr baseline="0"/>
            </a:lvl1pPr>
          </a:lstStyle>
          <a:p>
            <a:r>
              <a:rPr lang="en-US" dirty="0"/>
              <a:t>Click to edit Master title style. This one can wrap to two lines. Filler copy added.</a:t>
            </a:r>
          </a:p>
        </p:txBody>
      </p:sp>
      <p:sp>
        <p:nvSpPr>
          <p:cNvPr id="3" name="Content Placeholder 2"/>
          <p:cNvSpPr>
            <a:spLocks noGrp="1"/>
          </p:cNvSpPr>
          <p:nvPr>
            <p:ph idx="1"/>
          </p:nvPr>
        </p:nvSpPr>
        <p:spPr>
          <a:xfrm>
            <a:off x="457200" y="2209800"/>
            <a:ext cx="8229600" cy="3916363"/>
          </a:xfrm>
        </p:spPr>
        <p:txBody>
          <a:bodyPr/>
          <a:lstStyle/>
          <a:p>
            <a:pPr lvl="0"/>
            <a:r>
              <a:rPr lang="en-US" dirty="0"/>
              <a:t>Click to edit Master text styles</a:t>
            </a:r>
          </a:p>
          <a:p>
            <a:pPr lvl="1"/>
            <a:r>
              <a:rPr lang="en-US" dirty="0"/>
              <a:t>Second level</a:t>
            </a:r>
          </a:p>
          <a:p>
            <a:pPr lvl="2"/>
            <a:r>
              <a:rPr lang="en-US" dirty="0"/>
              <a:t>Third level</a:t>
            </a:r>
          </a:p>
        </p:txBody>
      </p:sp>
      <p:sp>
        <p:nvSpPr>
          <p:cNvPr id="4" name="Slide Number Placeholder 3"/>
          <p:cNvSpPr>
            <a:spLocks noGrp="1"/>
          </p:cNvSpPr>
          <p:nvPr>
            <p:ph type="sldNum" sz="quarter" idx="10"/>
          </p:nvPr>
        </p:nvSpPr>
        <p:spPr/>
        <p:txBody>
          <a:bodyPr/>
          <a:lstStyle/>
          <a:p>
            <a:fld id="{D4325D4D-289E-48C1-B277-2BEB492A7D19}" type="slidenum">
              <a:rPr lang="en-US" smtClean="0"/>
              <a:pPr/>
              <a:t>‹#›</a:t>
            </a:fld>
            <a:endParaRPr lang="en-US" dirty="0"/>
          </a:p>
        </p:txBody>
      </p:sp>
      <p:sp>
        <p:nvSpPr>
          <p:cNvPr id="5" name="Footer Placeholder 4"/>
          <p:cNvSpPr>
            <a:spLocks noGrp="1"/>
          </p:cNvSpPr>
          <p:nvPr>
            <p:ph type="ftr" sz="quarter" idx="11"/>
          </p:nvPr>
        </p:nvSpPr>
        <p:spPr/>
        <p:txBody>
          <a:bodyPr/>
          <a:lstStyle/>
          <a:p>
            <a:r>
              <a:rPr lang="en-US"/>
              <a:t>IUT - Title</a:t>
            </a:r>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457200" y="1600200"/>
            <a:ext cx="3886200" cy="4525963"/>
          </a:xfrm>
        </p:spPr>
        <p:txBody>
          <a:bodyPr/>
          <a:lstStyle>
            <a:lvl1pPr>
              <a:defRPr sz="2400"/>
            </a:lvl1pPr>
            <a:lvl2pPr marL="685800" indent="-347472">
              <a:buFont typeface="Arial" pitchFamily="34" charset="0"/>
              <a:buChar char="–"/>
              <a:defRPr sz="2000"/>
            </a:lvl2pPr>
            <a:lvl3pPr marL="1078992" indent="-402336">
              <a:buFont typeface="Wingdings" pitchFamily="2" charset="2"/>
              <a:buChar char="§"/>
              <a:defRPr sz="1600"/>
            </a:lvl3pPr>
            <a:lvl4pPr marL="1031875" indent="-228600">
              <a:tabLst/>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4"/>
            <a:endParaRPr lang="en-US" dirty="0"/>
          </a:p>
        </p:txBody>
      </p:sp>
      <p:sp>
        <p:nvSpPr>
          <p:cNvPr id="4" name="Content Placeholder 3"/>
          <p:cNvSpPr>
            <a:spLocks noGrp="1"/>
          </p:cNvSpPr>
          <p:nvPr>
            <p:ph sz="half" idx="2"/>
          </p:nvPr>
        </p:nvSpPr>
        <p:spPr>
          <a:xfrm>
            <a:off x="4800600" y="1600200"/>
            <a:ext cx="3886200" cy="4525963"/>
          </a:xfrm>
        </p:spPr>
        <p:txBody>
          <a:bodyPr/>
          <a:lstStyle>
            <a:lvl1pPr>
              <a:defRPr sz="2400"/>
            </a:lvl1pPr>
            <a:lvl2pPr>
              <a:defRPr sz="2000"/>
            </a:lvl2pPr>
            <a:lvl3pPr>
              <a:defRPr sz="16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p:txBody>
      </p:sp>
      <p:sp>
        <p:nvSpPr>
          <p:cNvPr id="5" name="Slide Number Placeholder 4"/>
          <p:cNvSpPr>
            <a:spLocks noGrp="1"/>
          </p:cNvSpPr>
          <p:nvPr>
            <p:ph type="sldNum" sz="quarter" idx="10"/>
          </p:nvPr>
        </p:nvSpPr>
        <p:spPr>
          <a:xfrm>
            <a:off x="0" y="6553200"/>
            <a:ext cx="457200" cy="304800"/>
          </a:xfrm>
        </p:spPr>
        <p:txBody>
          <a:bodyPr/>
          <a:lstStyle/>
          <a:p>
            <a:fld id="{D4325D4D-289E-48C1-B277-2BEB492A7D19}" type="slidenum">
              <a:rPr lang="en-US" smtClean="0"/>
              <a:pPr/>
              <a:t>‹#›</a:t>
            </a:fld>
            <a:endParaRPr lang="en-US" dirty="0"/>
          </a:p>
        </p:txBody>
      </p:sp>
      <p:sp>
        <p:nvSpPr>
          <p:cNvPr id="6" name="Footer Placeholder 5"/>
          <p:cNvSpPr>
            <a:spLocks noGrp="1"/>
          </p:cNvSpPr>
          <p:nvPr>
            <p:ph type="ftr" sz="quarter" idx="11"/>
          </p:nvPr>
        </p:nvSpPr>
        <p:spPr>
          <a:xfrm>
            <a:off x="457200" y="6553200"/>
            <a:ext cx="1447800" cy="304800"/>
          </a:xfrm>
        </p:spPr>
        <p:txBody>
          <a:bodyPr/>
          <a:lstStyle/>
          <a:p>
            <a:r>
              <a:rPr lang="en-US"/>
              <a:t>IUT - Title</a:t>
            </a:r>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wo-Line Title Plus 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2057400"/>
            <a:ext cx="3886200" cy="4068763"/>
          </a:xfrm>
        </p:spPr>
        <p:txBody>
          <a:bodyPr/>
          <a:lstStyle>
            <a:lvl1pPr>
              <a:defRPr sz="2400"/>
            </a:lvl1pPr>
            <a:lvl2pPr marL="685800" indent="-347472">
              <a:buFont typeface="Arial" pitchFamily="34" charset="0"/>
              <a:buChar char="–"/>
              <a:defRPr sz="2000"/>
            </a:lvl2pPr>
            <a:lvl3pPr marL="1078992" indent="-402336">
              <a:buFont typeface="Wingdings" pitchFamily="2" charset="2"/>
              <a:buChar char="§"/>
              <a:defRPr sz="1600"/>
            </a:lvl3pPr>
            <a:lvl4pPr marL="1031875" indent="-228600">
              <a:tabLst/>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4"/>
            <a:endParaRPr lang="en-US" dirty="0"/>
          </a:p>
        </p:txBody>
      </p:sp>
      <p:sp>
        <p:nvSpPr>
          <p:cNvPr id="4" name="Content Placeholder 3"/>
          <p:cNvSpPr>
            <a:spLocks noGrp="1"/>
          </p:cNvSpPr>
          <p:nvPr>
            <p:ph sz="half" idx="2"/>
          </p:nvPr>
        </p:nvSpPr>
        <p:spPr>
          <a:xfrm>
            <a:off x="4800600" y="2057400"/>
            <a:ext cx="3886200" cy="4068763"/>
          </a:xfrm>
        </p:spPr>
        <p:txBody>
          <a:bodyPr/>
          <a:lstStyle>
            <a:lvl1pPr>
              <a:defRPr sz="2400"/>
            </a:lvl1pPr>
            <a:lvl2pPr>
              <a:defRPr sz="2000"/>
            </a:lvl2pPr>
            <a:lvl3pPr>
              <a:defRPr sz="16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p:txBody>
      </p:sp>
      <p:sp>
        <p:nvSpPr>
          <p:cNvPr id="5" name="Title 1"/>
          <p:cNvSpPr>
            <a:spLocks noGrp="1"/>
          </p:cNvSpPr>
          <p:nvPr>
            <p:ph type="title" hasCustomPrompt="1"/>
          </p:nvPr>
        </p:nvSpPr>
        <p:spPr>
          <a:xfrm>
            <a:off x="2357438" y="684213"/>
            <a:ext cx="6783387" cy="1068387"/>
          </a:xfrm>
        </p:spPr>
        <p:txBody>
          <a:bodyPr lIns="182880" tIns="91440" rIns="182880" bIns="91440"/>
          <a:lstStyle>
            <a:lvl1pPr marL="0">
              <a:lnSpc>
                <a:spcPts val="3300"/>
              </a:lnSpc>
              <a:defRPr baseline="0"/>
            </a:lvl1pPr>
          </a:lstStyle>
          <a:p>
            <a:r>
              <a:rPr lang="en-US" dirty="0"/>
              <a:t>Click to edit Master title style. This one can wrap to two lines. Filler copy added.</a:t>
            </a:r>
          </a:p>
        </p:txBody>
      </p:sp>
      <p:sp>
        <p:nvSpPr>
          <p:cNvPr id="6" name="Slide Number Placeholder 5"/>
          <p:cNvSpPr>
            <a:spLocks noGrp="1"/>
          </p:cNvSpPr>
          <p:nvPr>
            <p:ph type="sldNum" sz="quarter" idx="10"/>
          </p:nvPr>
        </p:nvSpPr>
        <p:spPr/>
        <p:txBody>
          <a:bodyPr/>
          <a:lstStyle/>
          <a:p>
            <a:fld id="{D4325D4D-289E-48C1-B277-2BEB492A7D19}" type="slidenum">
              <a:rPr lang="en-US" smtClean="0"/>
              <a:pPr/>
              <a:t>‹#›</a:t>
            </a:fld>
            <a:endParaRPr lang="en-US" dirty="0"/>
          </a:p>
        </p:txBody>
      </p:sp>
      <p:sp>
        <p:nvSpPr>
          <p:cNvPr id="7" name="Footer Placeholder 6"/>
          <p:cNvSpPr>
            <a:spLocks noGrp="1"/>
          </p:cNvSpPr>
          <p:nvPr>
            <p:ph type="ftr" sz="quarter" idx="11"/>
          </p:nvPr>
        </p:nvSpPr>
        <p:spPr/>
        <p:txBody>
          <a:bodyPr/>
          <a:lstStyle/>
          <a:p>
            <a:r>
              <a:rPr lang="en-US"/>
              <a:t>IUT - Title</a:t>
            </a:r>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fld id="{D4325D4D-289E-48C1-B277-2BEB492A7D19}" type="slidenum">
              <a:rPr lang="en-US" smtClean="0"/>
              <a:pPr/>
              <a:t>‹#›</a:t>
            </a:fld>
            <a:endParaRPr lang="en-US" dirty="0"/>
          </a:p>
        </p:txBody>
      </p:sp>
      <p:sp>
        <p:nvSpPr>
          <p:cNvPr id="4" name="Footer Placeholder 3"/>
          <p:cNvSpPr>
            <a:spLocks noGrp="1"/>
          </p:cNvSpPr>
          <p:nvPr>
            <p:ph type="ftr" sz="quarter" idx="11"/>
          </p:nvPr>
        </p:nvSpPr>
        <p:spPr/>
        <p:txBody>
          <a:bodyPr/>
          <a:lstStyle/>
          <a:p>
            <a:r>
              <a:rPr lang="en-US"/>
              <a:t>IUT - Title</a:t>
            </a:r>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wo-Line Title Only">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357438" y="989013"/>
            <a:ext cx="6783387" cy="1068387"/>
          </a:xfrm>
        </p:spPr>
        <p:txBody>
          <a:bodyPr lIns="182880" tIns="91440" rIns="182880" bIns="91440"/>
          <a:lstStyle>
            <a:lvl1pPr marL="0">
              <a:lnSpc>
                <a:spcPts val="3300"/>
              </a:lnSpc>
              <a:defRPr baseline="0"/>
            </a:lvl1pPr>
          </a:lstStyle>
          <a:p>
            <a:r>
              <a:rPr lang="en-US" dirty="0"/>
              <a:t>Click to edit Master title style. This one can wrap to two lines. Filler copy added.</a:t>
            </a:r>
          </a:p>
        </p:txBody>
      </p:sp>
      <p:sp>
        <p:nvSpPr>
          <p:cNvPr id="4" name="Slide Number Placeholder 3"/>
          <p:cNvSpPr>
            <a:spLocks noGrp="1"/>
          </p:cNvSpPr>
          <p:nvPr>
            <p:ph type="sldNum" sz="quarter" idx="10"/>
          </p:nvPr>
        </p:nvSpPr>
        <p:spPr/>
        <p:txBody>
          <a:bodyPr/>
          <a:lstStyle/>
          <a:p>
            <a:fld id="{D4325D4D-289E-48C1-B277-2BEB492A7D19}" type="slidenum">
              <a:rPr lang="en-US" smtClean="0"/>
              <a:pPr/>
              <a:t>‹#›</a:t>
            </a:fld>
            <a:endParaRPr lang="en-US" dirty="0"/>
          </a:p>
        </p:txBody>
      </p:sp>
      <p:sp>
        <p:nvSpPr>
          <p:cNvPr id="5" name="Footer Placeholder 4"/>
          <p:cNvSpPr>
            <a:spLocks noGrp="1"/>
          </p:cNvSpPr>
          <p:nvPr>
            <p:ph type="ftr" sz="quarter" idx="11"/>
          </p:nvPr>
        </p:nvSpPr>
        <p:spPr/>
        <p:txBody>
          <a:bodyPr/>
          <a:lstStyle/>
          <a:p>
            <a:r>
              <a:rPr lang="en-US"/>
              <a:t>IUT - Title</a:t>
            </a:r>
            <a:endParaRPr 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D4325D4D-289E-48C1-B277-2BEB492A7D19}" type="slidenum">
              <a:rPr lang="en-US" smtClean="0"/>
              <a:pPr/>
              <a:t>‹#›</a:t>
            </a:fld>
            <a:endParaRPr lang="en-US" dirty="0"/>
          </a:p>
        </p:txBody>
      </p:sp>
      <p:sp>
        <p:nvSpPr>
          <p:cNvPr id="3" name="Footer Placeholder 2"/>
          <p:cNvSpPr>
            <a:spLocks noGrp="1"/>
          </p:cNvSpPr>
          <p:nvPr>
            <p:ph type="ftr" sz="quarter" idx="11"/>
          </p:nvPr>
        </p:nvSpPr>
        <p:spPr/>
        <p:txBody>
          <a:bodyPr/>
          <a:lstStyle/>
          <a:p>
            <a:r>
              <a:rPr lang="en-US"/>
              <a:t>IUT - Title</a:t>
            </a:r>
            <a:endParaRPr lang="en-US"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with Arcs">
    <p:spTree>
      <p:nvGrpSpPr>
        <p:cNvPr id="1" name=""/>
        <p:cNvGrpSpPr/>
        <p:nvPr/>
      </p:nvGrpSpPr>
      <p:grpSpPr>
        <a:xfrm>
          <a:off x="0" y="0"/>
          <a:ext cx="0" cy="0"/>
          <a:chOff x="0" y="0"/>
          <a:chExt cx="0" cy="0"/>
        </a:xfrm>
      </p:grpSpPr>
      <p:grpSp>
        <p:nvGrpSpPr>
          <p:cNvPr id="4" name="Group 3"/>
          <p:cNvGrpSpPr/>
          <p:nvPr/>
        </p:nvGrpSpPr>
        <p:grpSpPr>
          <a:xfrm>
            <a:off x="-1981200" y="3811191"/>
            <a:ext cx="9753600" cy="7616427"/>
            <a:chOff x="-1981200" y="3811191"/>
            <a:chExt cx="9753600" cy="7616427"/>
          </a:xfrm>
        </p:grpSpPr>
        <p:sp>
          <p:nvSpPr>
            <p:cNvPr id="5" name="Arc 4"/>
            <p:cNvSpPr/>
            <p:nvPr/>
          </p:nvSpPr>
          <p:spPr bwMode="auto">
            <a:xfrm>
              <a:off x="-1981200" y="3811191"/>
              <a:ext cx="7391400" cy="6093618"/>
            </a:xfrm>
            <a:prstGeom prst="arc">
              <a:avLst>
                <a:gd name="adj1" fmla="val 14207111"/>
                <a:gd name="adj2" fmla="val 0"/>
              </a:avLst>
            </a:prstGeom>
            <a:noFill/>
            <a:ln w="31750" cap="flat" cmpd="sng" algn="ctr">
              <a:solidFill>
                <a:srgbClr val="BF311A"/>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a typeface="ヒラギノ角ゴ Pro W3" pitchFamily="1" charset="-128"/>
              </a:endParaRPr>
            </a:p>
          </p:txBody>
        </p:sp>
        <p:sp>
          <p:nvSpPr>
            <p:cNvPr id="6" name="Arc 5"/>
            <p:cNvSpPr/>
            <p:nvPr/>
          </p:nvSpPr>
          <p:spPr bwMode="auto">
            <a:xfrm>
              <a:off x="-685800" y="4572000"/>
              <a:ext cx="7239000" cy="6093618"/>
            </a:xfrm>
            <a:prstGeom prst="arc">
              <a:avLst>
                <a:gd name="adj1" fmla="val 12634660"/>
                <a:gd name="adj2" fmla="val 20908411"/>
              </a:avLst>
            </a:prstGeom>
            <a:noFill/>
            <a:ln w="31750" cap="flat" cmpd="sng" algn="ctr">
              <a:solidFill>
                <a:srgbClr val="FFC525"/>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a typeface="ヒラギノ角ゴ Pro W3" pitchFamily="1" charset="-128"/>
              </a:endParaRPr>
            </a:p>
          </p:txBody>
        </p:sp>
        <p:sp>
          <p:nvSpPr>
            <p:cNvPr id="7" name="Arc 6"/>
            <p:cNvSpPr/>
            <p:nvPr/>
          </p:nvSpPr>
          <p:spPr bwMode="auto">
            <a:xfrm>
              <a:off x="-1219200" y="5257800"/>
              <a:ext cx="7239000" cy="6169818"/>
            </a:xfrm>
            <a:prstGeom prst="arc">
              <a:avLst>
                <a:gd name="adj1" fmla="val 13393982"/>
                <a:gd name="adj2" fmla="val 20130995"/>
              </a:avLst>
            </a:prstGeom>
            <a:noFill/>
            <a:ln w="31750" cap="flat" cmpd="sng" algn="ctr">
              <a:solidFill>
                <a:srgbClr val="4F2683"/>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a typeface="ヒラギノ角ゴ Pro W3" pitchFamily="1" charset="-128"/>
              </a:endParaRPr>
            </a:p>
          </p:txBody>
        </p:sp>
        <p:sp>
          <p:nvSpPr>
            <p:cNvPr id="8" name="Arc 7"/>
            <p:cNvSpPr/>
            <p:nvPr/>
          </p:nvSpPr>
          <p:spPr bwMode="auto">
            <a:xfrm>
              <a:off x="609600" y="5105400"/>
              <a:ext cx="7162800" cy="6169818"/>
            </a:xfrm>
            <a:prstGeom prst="arc">
              <a:avLst>
                <a:gd name="adj1" fmla="val 12090475"/>
                <a:gd name="adj2" fmla="val 20283228"/>
              </a:avLst>
            </a:prstGeom>
            <a:noFill/>
            <a:ln w="31750" cap="flat" cmpd="sng" algn="ctr">
              <a:solidFill>
                <a:srgbClr val="5D973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a typeface="ヒラギノ角ゴ Pro W3" pitchFamily="1" charset="-128"/>
              </a:endParaRPr>
            </a:p>
          </p:txBody>
        </p:sp>
      </p:grpSp>
      <p:sp>
        <p:nvSpPr>
          <p:cNvPr id="2" name="Slide Number Placeholder 1"/>
          <p:cNvSpPr>
            <a:spLocks noGrp="1"/>
          </p:cNvSpPr>
          <p:nvPr>
            <p:ph type="sldNum" sz="quarter" idx="10"/>
          </p:nvPr>
        </p:nvSpPr>
        <p:spPr/>
        <p:txBody>
          <a:bodyPr/>
          <a:lstStyle/>
          <a:p>
            <a:fld id="{D4325D4D-289E-48C1-B277-2BEB492A7D19}" type="slidenum">
              <a:rPr lang="en-US" smtClean="0"/>
              <a:pPr/>
              <a:t>‹#›</a:t>
            </a:fld>
            <a:endParaRPr lang="en-US" dirty="0"/>
          </a:p>
        </p:txBody>
      </p:sp>
      <p:sp>
        <p:nvSpPr>
          <p:cNvPr id="3" name="Footer Placeholder 2"/>
          <p:cNvSpPr>
            <a:spLocks noGrp="1"/>
          </p:cNvSpPr>
          <p:nvPr>
            <p:ph type="ftr" sz="quarter" idx="11"/>
          </p:nvPr>
        </p:nvSpPr>
        <p:spPr/>
        <p:txBody>
          <a:bodyPr/>
          <a:lstStyle/>
          <a:p>
            <a:r>
              <a:rPr lang="en-US"/>
              <a:t>IUT - Title</a:t>
            </a:r>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p:txBody>
      </p:sp>
      <p:sp>
        <p:nvSpPr>
          <p:cNvPr id="4" name="Slide Number Placeholder 3"/>
          <p:cNvSpPr>
            <a:spLocks noGrp="1"/>
          </p:cNvSpPr>
          <p:nvPr>
            <p:ph type="sldNum" sz="quarter" idx="10"/>
          </p:nvPr>
        </p:nvSpPr>
        <p:spPr/>
        <p:txBody>
          <a:bodyPr/>
          <a:lstStyle/>
          <a:p>
            <a:fld id="{D4325D4D-289E-48C1-B277-2BEB492A7D19}" type="slidenum">
              <a:rPr lang="en-US" smtClean="0"/>
              <a:pPr/>
              <a:t>‹#›</a:t>
            </a:fld>
            <a:endParaRPr lang="en-US" dirty="0"/>
          </a:p>
        </p:txBody>
      </p:sp>
      <p:sp>
        <p:nvSpPr>
          <p:cNvPr id="5" name="Footer Placeholder 4"/>
          <p:cNvSpPr>
            <a:spLocks noGrp="1"/>
          </p:cNvSpPr>
          <p:nvPr>
            <p:ph type="ftr" sz="quarter" idx="11"/>
          </p:nvPr>
        </p:nvSpPr>
        <p:spPr/>
        <p:txBody>
          <a:bodyPr/>
          <a:lstStyle/>
          <a:p>
            <a:r>
              <a:rPr lang="en-US" dirty="0"/>
              <a:t>IUT - Title</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400" b="0"/>
            </a:lvl1pPr>
          </a:lstStyle>
          <a:p>
            <a:r>
              <a:rPr lang="en-US" dirty="0"/>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Slide Number Placeholder 4"/>
          <p:cNvSpPr>
            <a:spLocks noGrp="1"/>
          </p:cNvSpPr>
          <p:nvPr>
            <p:ph type="sldNum" sz="quarter" idx="10"/>
          </p:nvPr>
        </p:nvSpPr>
        <p:spPr/>
        <p:txBody>
          <a:bodyPr/>
          <a:lstStyle/>
          <a:p>
            <a:fld id="{D4325D4D-289E-48C1-B277-2BEB492A7D19}" type="slidenum">
              <a:rPr lang="en-US" smtClean="0"/>
              <a:pPr/>
              <a:t>‹#›</a:t>
            </a:fld>
            <a:endParaRPr lang="en-US" dirty="0"/>
          </a:p>
        </p:txBody>
      </p:sp>
      <p:sp>
        <p:nvSpPr>
          <p:cNvPr id="6" name="Footer Placeholder 5"/>
          <p:cNvSpPr>
            <a:spLocks noGrp="1"/>
          </p:cNvSpPr>
          <p:nvPr>
            <p:ph type="ftr" sz="quarter" idx="11"/>
          </p:nvPr>
        </p:nvSpPr>
        <p:spPr/>
        <p:txBody>
          <a:bodyPr/>
          <a:lstStyle/>
          <a:p>
            <a:r>
              <a:rPr lang="en-US"/>
              <a:t>IUT - Title</a:t>
            </a:r>
            <a:endParaRPr lang="en-US" dirty="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reserve="1">
  <p:cSld name="1_Title Slide - D">
    <p:spTree>
      <p:nvGrpSpPr>
        <p:cNvPr id="1" name=""/>
        <p:cNvGrpSpPr/>
        <p:nvPr/>
      </p:nvGrpSpPr>
      <p:grpSpPr>
        <a:xfrm>
          <a:off x="0" y="0"/>
          <a:ext cx="0" cy="0"/>
          <a:chOff x="0" y="0"/>
          <a:chExt cx="0" cy="0"/>
        </a:xfrm>
      </p:grpSpPr>
      <p:sp>
        <p:nvSpPr>
          <p:cNvPr id="9" name="Rectangle 8"/>
          <p:cNvSpPr/>
          <p:nvPr/>
        </p:nvSpPr>
        <p:spPr>
          <a:xfrm>
            <a:off x="0" y="0"/>
            <a:ext cx="9144000" cy="685800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eaLnBrk="1" hangingPunct="1"/>
            <a:endParaRPr lang="en-US" sz="4200" dirty="0">
              <a:solidFill>
                <a:prstClr val="white"/>
              </a:solidFill>
              <a:sym typeface="Gill Sans" pitchFamily="-109" charset="0"/>
            </a:endParaRPr>
          </a:p>
        </p:txBody>
      </p:sp>
      <p:sp>
        <p:nvSpPr>
          <p:cNvPr id="2" name="Title 1"/>
          <p:cNvSpPr>
            <a:spLocks noGrp="1"/>
          </p:cNvSpPr>
          <p:nvPr>
            <p:ph type="ctrTitle" hasCustomPrompt="1"/>
          </p:nvPr>
        </p:nvSpPr>
        <p:spPr>
          <a:xfrm>
            <a:off x="381000" y="1092201"/>
            <a:ext cx="8458200" cy="2031999"/>
          </a:xfrm>
        </p:spPr>
        <p:txBody>
          <a:bodyPr anchor="b"/>
          <a:lstStyle>
            <a:lvl1pPr>
              <a:defRPr sz="3600">
                <a:solidFill>
                  <a:schemeClr val="bg1"/>
                </a:solidFill>
              </a:defRPr>
            </a:lvl1pPr>
          </a:lstStyle>
          <a:p>
            <a:r>
              <a:rPr lang="en-US" dirty="0"/>
              <a:t>Click to edit </a:t>
            </a:r>
            <a:br>
              <a:rPr lang="en-US" dirty="0"/>
            </a:br>
            <a:r>
              <a:rPr lang="en-US" dirty="0"/>
              <a:t>Master title style</a:t>
            </a:r>
          </a:p>
        </p:txBody>
      </p:sp>
      <p:sp>
        <p:nvSpPr>
          <p:cNvPr id="3" name="Subtitle 2"/>
          <p:cNvSpPr>
            <a:spLocks noGrp="1"/>
          </p:cNvSpPr>
          <p:nvPr>
            <p:ph type="subTitle" idx="1"/>
          </p:nvPr>
        </p:nvSpPr>
        <p:spPr>
          <a:xfrm>
            <a:off x="381000" y="3276598"/>
            <a:ext cx="8458200" cy="1676401"/>
          </a:xfrm>
        </p:spPr>
        <p:txBody>
          <a:bodyPr/>
          <a:lstStyle>
            <a:lvl1pPr marL="0" indent="0" algn="l">
              <a:buNone/>
              <a:defRPr sz="180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8" name="Slide Number Placeholder 5"/>
          <p:cNvSpPr txBox="1">
            <a:spLocks/>
          </p:cNvSpPr>
          <p:nvPr/>
        </p:nvSpPr>
        <p:spPr>
          <a:xfrm>
            <a:off x="457200" y="6185123"/>
            <a:ext cx="6096000" cy="368077"/>
          </a:xfrm>
          <a:prstGeom prst="rect">
            <a:avLst/>
          </a:prstGeom>
        </p:spPr>
        <p:txBody>
          <a:bodyPr vert="horz" lIns="0" tIns="0" rIns="0" bIns="0" rtlCol="0" anchor="b" anchorCtr="0"/>
          <a:lstStyle>
            <a:defPPr>
              <a:defRPr lang="en-US"/>
            </a:defPPr>
            <a:lvl1pPr algn="l" rtl="0" fontAlgn="base">
              <a:spcBef>
                <a:spcPct val="0"/>
              </a:spcBef>
              <a:spcAft>
                <a:spcPct val="0"/>
              </a:spcAft>
              <a:defRPr lang="en-US" sz="700" kern="1200" smtClean="0">
                <a:solidFill>
                  <a:schemeClr val="tx1">
                    <a:tint val="75000"/>
                  </a:schemeClr>
                </a:solidFill>
                <a:latin typeface=""/>
                <a:ea typeface="ヒラギノ角ゴ ProN W3" pitchFamily="-109" charset="-128"/>
                <a:cs typeface="ヒラギノ角ゴ ProN W3" pitchFamily="-109" charset="-128"/>
                <a:sym typeface="Gill Sans" pitchFamily="-109" charset="0"/>
              </a:defRPr>
            </a:lvl1pPr>
            <a:lvl2pPr marL="457200" algn="ctr" rtl="0" fontAlgn="base">
              <a:spcBef>
                <a:spcPct val="0"/>
              </a:spcBef>
              <a:spcAft>
                <a:spcPct val="0"/>
              </a:spcAft>
              <a:defRPr sz="4200" kern="1200">
                <a:solidFill>
                  <a:srgbClr val="000000"/>
                </a:solidFill>
                <a:latin typeface="Gill Sans" pitchFamily="-109" charset="0"/>
                <a:ea typeface="ヒラギノ角ゴ ProN W3" pitchFamily="-109" charset="-128"/>
                <a:cs typeface="ヒラギノ角ゴ ProN W3" pitchFamily="-109" charset="-128"/>
                <a:sym typeface="Gill Sans" pitchFamily="-109" charset="0"/>
              </a:defRPr>
            </a:lvl2pPr>
            <a:lvl3pPr marL="914400" algn="ctr" rtl="0" fontAlgn="base">
              <a:spcBef>
                <a:spcPct val="0"/>
              </a:spcBef>
              <a:spcAft>
                <a:spcPct val="0"/>
              </a:spcAft>
              <a:defRPr sz="4200" kern="1200">
                <a:solidFill>
                  <a:srgbClr val="000000"/>
                </a:solidFill>
                <a:latin typeface="Gill Sans" pitchFamily="-109" charset="0"/>
                <a:ea typeface="ヒラギノ角ゴ ProN W3" pitchFamily="-109" charset="-128"/>
                <a:cs typeface="ヒラギノ角ゴ ProN W3" pitchFamily="-109" charset="-128"/>
                <a:sym typeface="Gill Sans" pitchFamily="-109" charset="0"/>
              </a:defRPr>
            </a:lvl3pPr>
            <a:lvl4pPr marL="1371600" algn="ctr" rtl="0" fontAlgn="base">
              <a:spcBef>
                <a:spcPct val="0"/>
              </a:spcBef>
              <a:spcAft>
                <a:spcPct val="0"/>
              </a:spcAft>
              <a:defRPr sz="4200" kern="1200">
                <a:solidFill>
                  <a:srgbClr val="000000"/>
                </a:solidFill>
                <a:latin typeface="Gill Sans" pitchFamily="-109" charset="0"/>
                <a:ea typeface="ヒラギノ角ゴ ProN W3" pitchFamily="-109" charset="-128"/>
                <a:cs typeface="ヒラギノ角ゴ ProN W3" pitchFamily="-109" charset="-128"/>
                <a:sym typeface="Gill Sans" pitchFamily="-109" charset="0"/>
              </a:defRPr>
            </a:lvl4pPr>
            <a:lvl5pPr marL="1828800" algn="ctr" rtl="0" fontAlgn="base">
              <a:spcBef>
                <a:spcPct val="0"/>
              </a:spcBef>
              <a:spcAft>
                <a:spcPct val="0"/>
              </a:spcAft>
              <a:defRPr sz="4200" kern="1200">
                <a:solidFill>
                  <a:srgbClr val="000000"/>
                </a:solidFill>
                <a:latin typeface="Gill Sans" pitchFamily="-109" charset="0"/>
                <a:ea typeface="ヒラギノ角ゴ ProN W3" pitchFamily="-109" charset="-128"/>
                <a:cs typeface="ヒラギノ角ゴ ProN W3" pitchFamily="-109" charset="-128"/>
                <a:sym typeface="Gill Sans" pitchFamily="-109" charset="0"/>
              </a:defRPr>
            </a:lvl5pPr>
            <a:lvl6pPr marL="2286000" algn="l" defTabSz="457200" rtl="0" eaLnBrk="1" latinLnBrk="0" hangingPunct="1">
              <a:defRPr sz="4200" kern="1200">
                <a:solidFill>
                  <a:srgbClr val="000000"/>
                </a:solidFill>
                <a:latin typeface="Gill Sans" pitchFamily="-109" charset="0"/>
                <a:ea typeface="ヒラギノ角ゴ ProN W3" pitchFamily="-109" charset="-128"/>
                <a:cs typeface="ヒラギノ角ゴ ProN W3" pitchFamily="-109" charset="-128"/>
                <a:sym typeface="Gill Sans" pitchFamily="-109" charset="0"/>
              </a:defRPr>
            </a:lvl6pPr>
            <a:lvl7pPr marL="2743200" algn="l" defTabSz="457200" rtl="0" eaLnBrk="1" latinLnBrk="0" hangingPunct="1">
              <a:defRPr sz="4200" kern="1200">
                <a:solidFill>
                  <a:srgbClr val="000000"/>
                </a:solidFill>
                <a:latin typeface="Gill Sans" pitchFamily="-109" charset="0"/>
                <a:ea typeface="ヒラギノ角ゴ ProN W3" pitchFamily="-109" charset="-128"/>
                <a:cs typeface="ヒラギノ角ゴ ProN W3" pitchFamily="-109" charset="-128"/>
                <a:sym typeface="Gill Sans" pitchFamily="-109" charset="0"/>
              </a:defRPr>
            </a:lvl7pPr>
            <a:lvl8pPr marL="3200400" algn="l" defTabSz="457200" rtl="0" eaLnBrk="1" latinLnBrk="0" hangingPunct="1">
              <a:defRPr sz="4200" kern="1200">
                <a:solidFill>
                  <a:srgbClr val="000000"/>
                </a:solidFill>
                <a:latin typeface="Gill Sans" pitchFamily="-109" charset="0"/>
                <a:ea typeface="ヒラギノ角ゴ ProN W3" pitchFamily="-109" charset="-128"/>
                <a:cs typeface="ヒラギノ角ゴ ProN W3" pitchFamily="-109" charset="-128"/>
                <a:sym typeface="Gill Sans" pitchFamily="-109" charset="0"/>
              </a:defRPr>
            </a:lvl8pPr>
            <a:lvl9pPr marL="3657600" algn="l" defTabSz="457200" rtl="0" eaLnBrk="1" latinLnBrk="0" hangingPunct="1">
              <a:defRPr sz="4200" kern="1200">
                <a:solidFill>
                  <a:srgbClr val="000000"/>
                </a:solidFill>
                <a:latin typeface="Gill Sans" pitchFamily="-109" charset="0"/>
                <a:ea typeface="ヒラギノ角ゴ ProN W3" pitchFamily="-109" charset="-128"/>
                <a:cs typeface="ヒラギノ角ゴ ProN W3" pitchFamily="-109" charset="-128"/>
                <a:sym typeface="Gill Sans" pitchFamily="-109" charset="0"/>
              </a:defRPr>
            </a:lvl9pPr>
          </a:lstStyle>
          <a:p>
            <a:pPr eaLnBrk="1" hangingPunct="1"/>
            <a:r>
              <a:rPr dirty="0">
                <a:solidFill>
                  <a:prstClr val="white"/>
                </a:solidFill>
              </a:rPr>
              <a:t>Copyright © 2015 by Surescripts, LLC. All rights reserved.</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83302" y="5983803"/>
            <a:ext cx="1776413" cy="569396"/>
          </a:xfrm>
          <a:prstGeom prst="rect">
            <a:avLst/>
          </a:prstGeom>
        </p:spPr>
      </p:pic>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52400"/>
            <a:ext cx="9144000" cy="6858000"/>
          </a:xfrm>
          <a:prstGeom prst="rect">
            <a:avLst/>
          </a:prstGeom>
        </p:spPr>
      </p:pic>
    </p:spTree>
    <p:extLst>
      <p:ext uri="{BB962C8B-B14F-4D97-AF65-F5344CB8AC3E}">
        <p14:creationId xmlns:p14="http://schemas.microsoft.com/office/powerpoint/2010/main" val="30624074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p:cSld name="Section Divider">
    <p:spTree>
      <p:nvGrpSpPr>
        <p:cNvPr id="1" name=""/>
        <p:cNvGrpSpPr/>
        <p:nvPr/>
      </p:nvGrpSpPr>
      <p:grpSpPr>
        <a:xfrm>
          <a:off x="0" y="0"/>
          <a:ext cx="0" cy="0"/>
          <a:chOff x="0" y="0"/>
          <a:chExt cx="0" cy="0"/>
        </a:xfrm>
      </p:grpSpPr>
      <p:sp>
        <p:nvSpPr>
          <p:cNvPr id="7" name="Rectangle 6"/>
          <p:cNvSpPr/>
          <p:nvPr/>
        </p:nvSpPr>
        <p:spPr>
          <a:xfrm>
            <a:off x="0" y="0"/>
            <a:ext cx="9144000" cy="5923949"/>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1" hangingPunct="1"/>
            <a:endParaRPr lang="en-US" sz="4200" dirty="0">
              <a:solidFill>
                <a:prstClr val="white"/>
              </a:solidFill>
              <a:sym typeface="Gill Sans" pitchFamily="-109" charset="0"/>
            </a:endParaRPr>
          </a:p>
        </p:txBody>
      </p:sp>
      <p:sp>
        <p:nvSpPr>
          <p:cNvPr id="5" name="Title Placeholder 1"/>
          <p:cNvSpPr>
            <a:spLocks noGrp="1"/>
          </p:cNvSpPr>
          <p:nvPr>
            <p:ph type="title" hasCustomPrompt="1"/>
          </p:nvPr>
        </p:nvSpPr>
        <p:spPr>
          <a:xfrm>
            <a:off x="381000" y="2324101"/>
            <a:ext cx="8458200" cy="812799"/>
          </a:xfrm>
          <a:prstGeom prst="rect">
            <a:avLst/>
          </a:prstGeom>
        </p:spPr>
        <p:txBody>
          <a:bodyPr vert="horz" lIns="0" tIns="0" rIns="0" bIns="0" rtlCol="0" anchor="b" anchorCtr="0">
            <a:noAutofit/>
          </a:bodyPr>
          <a:lstStyle>
            <a:lvl1pPr>
              <a:defRPr sz="3200">
                <a:solidFill>
                  <a:schemeClr val="bg1"/>
                </a:solidFill>
              </a:defRPr>
            </a:lvl1pPr>
          </a:lstStyle>
          <a:p>
            <a:r>
              <a:rPr lang="en-US" dirty="0"/>
              <a:t>Click to edit </a:t>
            </a:r>
            <a:br>
              <a:rPr lang="en-US" dirty="0"/>
            </a:br>
            <a:r>
              <a:rPr lang="en-US" dirty="0"/>
              <a:t>Master title style</a:t>
            </a:r>
          </a:p>
        </p:txBody>
      </p:sp>
      <p:sp>
        <p:nvSpPr>
          <p:cNvPr id="9" name="Slide Number Placeholder 5"/>
          <p:cNvSpPr>
            <a:spLocks noGrp="1"/>
          </p:cNvSpPr>
          <p:nvPr>
            <p:ph type="sldNum" sz="quarter" idx="4"/>
          </p:nvPr>
        </p:nvSpPr>
        <p:spPr>
          <a:xfrm>
            <a:off x="381000" y="6339417"/>
            <a:ext cx="2133600" cy="366183"/>
          </a:xfrm>
          <a:prstGeom prst="rect">
            <a:avLst/>
          </a:prstGeom>
        </p:spPr>
        <p:txBody>
          <a:bodyPr vert="horz" lIns="91440" tIns="45720" rIns="91440" bIns="45720" rtlCol="0" anchor="ctr"/>
          <a:lstStyle>
            <a:lvl1pPr algn="l">
              <a:defRPr sz="1200">
                <a:solidFill>
                  <a:schemeClr val="tx1">
                    <a:tint val="75000"/>
                  </a:schemeClr>
                </a:solidFill>
                <a:latin typeface="Arial" panose="020B0604020202020204" pitchFamily="34" charset="0"/>
              </a:defRPr>
            </a:lvl1pPr>
          </a:lstStyle>
          <a:p>
            <a:fld id="{A839EEC8-8AC5-E349-94CD-0321B7AA8B1D}" type="slidenum">
              <a:rPr lang="en-US" smtClean="0">
                <a:solidFill>
                  <a:srgbClr val="005677">
                    <a:tint val="75000"/>
                  </a:srgbClr>
                </a:solidFill>
              </a:rPr>
              <a:pPr/>
              <a:t>‹#›</a:t>
            </a:fld>
            <a:endParaRPr lang="en-US" dirty="0">
              <a:solidFill>
                <a:srgbClr val="005677">
                  <a:tint val="75000"/>
                </a:srgbClr>
              </a:solidFill>
            </a:endParaRPr>
          </a:p>
        </p:txBody>
      </p:sp>
      <p:sp>
        <p:nvSpPr>
          <p:cNvPr id="12" name="Slide Number Placeholder 5"/>
          <p:cNvSpPr txBox="1">
            <a:spLocks/>
          </p:cNvSpPr>
          <p:nvPr/>
        </p:nvSpPr>
        <p:spPr>
          <a:xfrm>
            <a:off x="719668" y="6210519"/>
            <a:ext cx="8119532" cy="368077"/>
          </a:xfrm>
          <a:prstGeom prst="rect">
            <a:avLst/>
          </a:prstGeom>
        </p:spPr>
        <p:txBody>
          <a:bodyPr vert="horz" lIns="0" tIns="0" rIns="0" bIns="0" rtlCol="0" anchor="b" anchorCtr="0"/>
          <a:lstStyle>
            <a:defPPr>
              <a:defRPr lang="en-US"/>
            </a:defPPr>
            <a:lvl1pPr algn="l" rtl="0" fontAlgn="base">
              <a:spcBef>
                <a:spcPct val="0"/>
              </a:spcBef>
              <a:spcAft>
                <a:spcPct val="0"/>
              </a:spcAft>
              <a:defRPr lang="en-US" sz="700" kern="1200" smtClean="0">
                <a:solidFill>
                  <a:schemeClr val="tx1">
                    <a:tint val="75000"/>
                  </a:schemeClr>
                </a:solidFill>
                <a:latin typeface=""/>
                <a:ea typeface="ヒラギノ角ゴ ProN W3" pitchFamily="-109" charset="-128"/>
                <a:cs typeface="ヒラギノ角ゴ ProN W3" pitchFamily="-109" charset="-128"/>
                <a:sym typeface="Gill Sans" pitchFamily="-109" charset="0"/>
              </a:defRPr>
            </a:lvl1pPr>
            <a:lvl2pPr marL="457200" algn="ctr" rtl="0" fontAlgn="base">
              <a:spcBef>
                <a:spcPct val="0"/>
              </a:spcBef>
              <a:spcAft>
                <a:spcPct val="0"/>
              </a:spcAft>
              <a:defRPr sz="4200" kern="1200">
                <a:solidFill>
                  <a:srgbClr val="000000"/>
                </a:solidFill>
                <a:latin typeface="Gill Sans" pitchFamily="-109" charset="0"/>
                <a:ea typeface="ヒラギノ角ゴ ProN W3" pitchFamily="-109" charset="-128"/>
                <a:cs typeface="ヒラギノ角ゴ ProN W3" pitchFamily="-109" charset="-128"/>
                <a:sym typeface="Gill Sans" pitchFamily="-109" charset="0"/>
              </a:defRPr>
            </a:lvl2pPr>
            <a:lvl3pPr marL="914400" algn="ctr" rtl="0" fontAlgn="base">
              <a:spcBef>
                <a:spcPct val="0"/>
              </a:spcBef>
              <a:spcAft>
                <a:spcPct val="0"/>
              </a:spcAft>
              <a:defRPr sz="4200" kern="1200">
                <a:solidFill>
                  <a:srgbClr val="000000"/>
                </a:solidFill>
                <a:latin typeface="Gill Sans" pitchFamily="-109" charset="0"/>
                <a:ea typeface="ヒラギノ角ゴ ProN W3" pitchFamily="-109" charset="-128"/>
                <a:cs typeface="ヒラギノ角ゴ ProN W3" pitchFamily="-109" charset="-128"/>
                <a:sym typeface="Gill Sans" pitchFamily="-109" charset="0"/>
              </a:defRPr>
            </a:lvl3pPr>
            <a:lvl4pPr marL="1371600" algn="ctr" rtl="0" fontAlgn="base">
              <a:spcBef>
                <a:spcPct val="0"/>
              </a:spcBef>
              <a:spcAft>
                <a:spcPct val="0"/>
              </a:spcAft>
              <a:defRPr sz="4200" kern="1200">
                <a:solidFill>
                  <a:srgbClr val="000000"/>
                </a:solidFill>
                <a:latin typeface="Gill Sans" pitchFamily="-109" charset="0"/>
                <a:ea typeface="ヒラギノ角ゴ ProN W3" pitchFamily="-109" charset="-128"/>
                <a:cs typeface="ヒラギノ角ゴ ProN W3" pitchFamily="-109" charset="-128"/>
                <a:sym typeface="Gill Sans" pitchFamily="-109" charset="0"/>
              </a:defRPr>
            </a:lvl4pPr>
            <a:lvl5pPr marL="1828800" algn="ctr" rtl="0" fontAlgn="base">
              <a:spcBef>
                <a:spcPct val="0"/>
              </a:spcBef>
              <a:spcAft>
                <a:spcPct val="0"/>
              </a:spcAft>
              <a:defRPr sz="4200" kern="1200">
                <a:solidFill>
                  <a:srgbClr val="000000"/>
                </a:solidFill>
                <a:latin typeface="Gill Sans" pitchFamily="-109" charset="0"/>
                <a:ea typeface="ヒラギノ角ゴ ProN W3" pitchFamily="-109" charset="-128"/>
                <a:cs typeface="ヒラギノ角ゴ ProN W3" pitchFamily="-109" charset="-128"/>
                <a:sym typeface="Gill Sans" pitchFamily="-109" charset="0"/>
              </a:defRPr>
            </a:lvl5pPr>
            <a:lvl6pPr marL="2286000" algn="l" defTabSz="457200" rtl="0" eaLnBrk="1" latinLnBrk="0" hangingPunct="1">
              <a:defRPr sz="4200" kern="1200">
                <a:solidFill>
                  <a:srgbClr val="000000"/>
                </a:solidFill>
                <a:latin typeface="Gill Sans" pitchFamily="-109" charset="0"/>
                <a:ea typeface="ヒラギノ角ゴ ProN W3" pitchFamily="-109" charset="-128"/>
                <a:cs typeface="ヒラギノ角ゴ ProN W3" pitchFamily="-109" charset="-128"/>
                <a:sym typeface="Gill Sans" pitchFamily="-109" charset="0"/>
              </a:defRPr>
            </a:lvl6pPr>
            <a:lvl7pPr marL="2743200" algn="l" defTabSz="457200" rtl="0" eaLnBrk="1" latinLnBrk="0" hangingPunct="1">
              <a:defRPr sz="4200" kern="1200">
                <a:solidFill>
                  <a:srgbClr val="000000"/>
                </a:solidFill>
                <a:latin typeface="Gill Sans" pitchFamily="-109" charset="0"/>
                <a:ea typeface="ヒラギノ角ゴ ProN W3" pitchFamily="-109" charset="-128"/>
                <a:cs typeface="ヒラギノ角ゴ ProN W3" pitchFamily="-109" charset="-128"/>
                <a:sym typeface="Gill Sans" pitchFamily="-109" charset="0"/>
              </a:defRPr>
            </a:lvl7pPr>
            <a:lvl8pPr marL="3200400" algn="l" defTabSz="457200" rtl="0" eaLnBrk="1" latinLnBrk="0" hangingPunct="1">
              <a:defRPr sz="4200" kern="1200">
                <a:solidFill>
                  <a:srgbClr val="000000"/>
                </a:solidFill>
                <a:latin typeface="Gill Sans" pitchFamily="-109" charset="0"/>
                <a:ea typeface="ヒラギノ角ゴ ProN W3" pitchFamily="-109" charset="-128"/>
                <a:cs typeface="ヒラギノ角ゴ ProN W3" pitchFamily="-109" charset="-128"/>
                <a:sym typeface="Gill Sans" pitchFamily="-109" charset="0"/>
              </a:defRPr>
            </a:lvl8pPr>
            <a:lvl9pPr marL="3657600" algn="l" defTabSz="457200" rtl="0" eaLnBrk="1" latinLnBrk="0" hangingPunct="1">
              <a:defRPr sz="4200" kern="1200">
                <a:solidFill>
                  <a:srgbClr val="000000"/>
                </a:solidFill>
                <a:latin typeface="Gill Sans" pitchFamily="-109" charset="0"/>
                <a:ea typeface="ヒラギノ角ゴ ProN W3" pitchFamily="-109" charset="-128"/>
                <a:cs typeface="ヒラギノ角ゴ ProN W3" pitchFamily="-109" charset="-128"/>
                <a:sym typeface="Gill Sans" pitchFamily="-109" charset="0"/>
              </a:defRPr>
            </a:lvl9pPr>
          </a:lstStyle>
          <a:p>
            <a:pPr eaLnBrk="1" hangingPunct="1"/>
            <a:r>
              <a:rPr dirty="0">
                <a:solidFill>
                  <a:srgbClr val="005677">
                    <a:tint val="75000"/>
                  </a:srgbClr>
                </a:solidFill>
              </a:rPr>
              <a:t>Copyright © 2015 by Surescripts, LLC. All rights reserved.</a:t>
            </a:r>
          </a:p>
        </p:txBody>
      </p:sp>
      <p:pic>
        <p:nvPicPr>
          <p:cNvPr id="10" name="Pictur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647481"/>
            <a:ext cx="9144000" cy="6858000"/>
          </a:xfrm>
          <a:prstGeom prst="rect">
            <a:avLst/>
          </a:prstGeom>
        </p:spPr>
      </p:pic>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2611" y="6276035"/>
            <a:ext cx="1094587" cy="350850"/>
          </a:xfrm>
          <a:prstGeom prst="rect">
            <a:avLst/>
          </a:prstGeom>
        </p:spPr>
      </p:pic>
    </p:spTree>
    <p:extLst>
      <p:ext uri="{BB962C8B-B14F-4D97-AF65-F5344CB8AC3E}">
        <p14:creationId xmlns:p14="http://schemas.microsoft.com/office/powerpoint/2010/main" val="2344977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Section Divider 2">
    <p:spTree>
      <p:nvGrpSpPr>
        <p:cNvPr id="1" name=""/>
        <p:cNvGrpSpPr/>
        <p:nvPr/>
      </p:nvGrpSpPr>
      <p:grpSpPr>
        <a:xfrm>
          <a:off x="0" y="0"/>
          <a:ext cx="0" cy="0"/>
          <a:chOff x="0" y="0"/>
          <a:chExt cx="0" cy="0"/>
        </a:xfrm>
      </p:grpSpPr>
      <p:sp>
        <p:nvSpPr>
          <p:cNvPr id="7" name="Rectangle 6"/>
          <p:cNvSpPr/>
          <p:nvPr/>
        </p:nvSpPr>
        <p:spPr>
          <a:xfrm>
            <a:off x="0" y="0"/>
            <a:ext cx="9144000" cy="5923949"/>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1" hangingPunct="1"/>
            <a:endParaRPr lang="en-US" sz="4200" dirty="0">
              <a:solidFill>
                <a:prstClr val="white"/>
              </a:solidFill>
              <a:sym typeface="Gill Sans" pitchFamily="-109" charset="0"/>
            </a:endParaRPr>
          </a:p>
        </p:txBody>
      </p:sp>
      <p:sp>
        <p:nvSpPr>
          <p:cNvPr id="5" name="Title Placeholder 1"/>
          <p:cNvSpPr>
            <a:spLocks noGrp="1"/>
          </p:cNvSpPr>
          <p:nvPr>
            <p:ph type="title" hasCustomPrompt="1"/>
          </p:nvPr>
        </p:nvSpPr>
        <p:spPr>
          <a:xfrm>
            <a:off x="381000" y="2324101"/>
            <a:ext cx="8458200" cy="812799"/>
          </a:xfrm>
          <a:prstGeom prst="rect">
            <a:avLst/>
          </a:prstGeom>
        </p:spPr>
        <p:txBody>
          <a:bodyPr vert="horz" lIns="0" tIns="0" rIns="0" bIns="0" rtlCol="0" anchor="b" anchorCtr="0">
            <a:noAutofit/>
          </a:bodyPr>
          <a:lstStyle>
            <a:lvl1pPr>
              <a:defRPr sz="3200">
                <a:solidFill>
                  <a:schemeClr val="bg1"/>
                </a:solidFill>
              </a:defRPr>
            </a:lvl1pPr>
          </a:lstStyle>
          <a:p>
            <a:r>
              <a:rPr lang="en-US" dirty="0"/>
              <a:t>Click to edit </a:t>
            </a:r>
            <a:br>
              <a:rPr lang="en-US" dirty="0"/>
            </a:br>
            <a:r>
              <a:rPr lang="en-US" dirty="0"/>
              <a:t>Master title style</a:t>
            </a:r>
          </a:p>
        </p:txBody>
      </p:sp>
      <p:sp>
        <p:nvSpPr>
          <p:cNvPr id="9" name="Slide Number Placeholder 5"/>
          <p:cNvSpPr>
            <a:spLocks noGrp="1"/>
          </p:cNvSpPr>
          <p:nvPr>
            <p:ph type="sldNum" sz="quarter" idx="4"/>
          </p:nvPr>
        </p:nvSpPr>
        <p:spPr>
          <a:xfrm>
            <a:off x="381000" y="6339417"/>
            <a:ext cx="2133600" cy="366183"/>
          </a:xfrm>
          <a:prstGeom prst="rect">
            <a:avLst/>
          </a:prstGeom>
        </p:spPr>
        <p:txBody>
          <a:bodyPr vert="horz" lIns="91440" tIns="45720" rIns="91440" bIns="45720" rtlCol="0" anchor="ctr"/>
          <a:lstStyle>
            <a:lvl1pPr algn="l">
              <a:defRPr sz="1200">
                <a:solidFill>
                  <a:schemeClr val="tx1">
                    <a:tint val="75000"/>
                  </a:schemeClr>
                </a:solidFill>
                <a:latin typeface="Arial" panose="020B0604020202020204" pitchFamily="34" charset="0"/>
              </a:defRPr>
            </a:lvl1pPr>
          </a:lstStyle>
          <a:p>
            <a:fld id="{A839EEC8-8AC5-E349-94CD-0321B7AA8B1D}" type="slidenum">
              <a:rPr lang="en-US" smtClean="0">
                <a:solidFill>
                  <a:srgbClr val="005677">
                    <a:tint val="75000"/>
                  </a:srgbClr>
                </a:solidFill>
              </a:rPr>
              <a:pPr/>
              <a:t>‹#›</a:t>
            </a:fld>
            <a:endParaRPr lang="en-US" dirty="0">
              <a:solidFill>
                <a:srgbClr val="005677">
                  <a:tint val="75000"/>
                </a:srgbClr>
              </a:solidFill>
            </a:endParaRPr>
          </a:p>
        </p:txBody>
      </p:sp>
      <p:sp>
        <p:nvSpPr>
          <p:cNvPr id="12" name="Slide Number Placeholder 5"/>
          <p:cNvSpPr txBox="1">
            <a:spLocks/>
          </p:cNvSpPr>
          <p:nvPr/>
        </p:nvSpPr>
        <p:spPr>
          <a:xfrm>
            <a:off x="719668" y="6210519"/>
            <a:ext cx="8119532" cy="368077"/>
          </a:xfrm>
          <a:prstGeom prst="rect">
            <a:avLst/>
          </a:prstGeom>
        </p:spPr>
        <p:txBody>
          <a:bodyPr vert="horz" lIns="0" tIns="0" rIns="0" bIns="0" rtlCol="0" anchor="b" anchorCtr="0"/>
          <a:lstStyle>
            <a:defPPr>
              <a:defRPr lang="en-US"/>
            </a:defPPr>
            <a:lvl1pPr algn="l" rtl="0" fontAlgn="base">
              <a:spcBef>
                <a:spcPct val="0"/>
              </a:spcBef>
              <a:spcAft>
                <a:spcPct val="0"/>
              </a:spcAft>
              <a:defRPr lang="en-US" sz="700" kern="1200" smtClean="0">
                <a:solidFill>
                  <a:schemeClr val="tx1">
                    <a:tint val="75000"/>
                  </a:schemeClr>
                </a:solidFill>
                <a:latin typeface=""/>
                <a:ea typeface="ヒラギノ角ゴ ProN W3" pitchFamily="-109" charset="-128"/>
                <a:cs typeface="ヒラギノ角ゴ ProN W3" pitchFamily="-109" charset="-128"/>
                <a:sym typeface="Gill Sans" pitchFamily="-109" charset="0"/>
              </a:defRPr>
            </a:lvl1pPr>
            <a:lvl2pPr marL="457200" algn="ctr" rtl="0" fontAlgn="base">
              <a:spcBef>
                <a:spcPct val="0"/>
              </a:spcBef>
              <a:spcAft>
                <a:spcPct val="0"/>
              </a:spcAft>
              <a:defRPr sz="4200" kern="1200">
                <a:solidFill>
                  <a:srgbClr val="000000"/>
                </a:solidFill>
                <a:latin typeface="Gill Sans" pitchFamily="-109" charset="0"/>
                <a:ea typeface="ヒラギノ角ゴ ProN W3" pitchFamily="-109" charset="-128"/>
                <a:cs typeface="ヒラギノ角ゴ ProN W3" pitchFamily="-109" charset="-128"/>
                <a:sym typeface="Gill Sans" pitchFamily="-109" charset="0"/>
              </a:defRPr>
            </a:lvl2pPr>
            <a:lvl3pPr marL="914400" algn="ctr" rtl="0" fontAlgn="base">
              <a:spcBef>
                <a:spcPct val="0"/>
              </a:spcBef>
              <a:spcAft>
                <a:spcPct val="0"/>
              </a:spcAft>
              <a:defRPr sz="4200" kern="1200">
                <a:solidFill>
                  <a:srgbClr val="000000"/>
                </a:solidFill>
                <a:latin typeface="Gill Sans" pitchFamily="-109" charset="0"/>
                <a:ea typeface="ヒラギノ角ゴ ProN W3" pitchFamily="-109" charset="-128"/>
                <a:cs typeface="ヒラギノ角ゴ ProN W3" pitchFamily="-109" charset="-128"/>
                <a:sym typeface="Gill Sans" pitchFamily="-109" charset="0"/>
              </a:defRPr>
            </a:lvl3pPr>
            <a:lvl4pPr marL="1371600" algn="ctr" rtl="0" fontAlgn="base">
              <a:spcBef>
                <a:spcPct val="0"/>
              </a:spcBef>
              <a:spcAft>
                <a:spcPct val="0"/>
              </a:spcAft>
              <a:defRPr sz="4200" kern="1200">
                <a:solidFill>
                  <a:srgbClr val="000000"/>
                </a:solidFill>
                <a:latin typeface="Gill Sans" pitchFamily="-109" charset="0"/>
                <a:ea typeface="ヒラギノ角ゴ ProN W3" pitchFamily="-109" charset="-128"/>
                <a:cs typeface="ヒラギノ角ゴ ProN W3" pitchFamily="-109" charset="-128"/>
                <a:sym typeface="Gill Sans" pitchFamily="-109" charset="0"/>
              </a:defRPr>
            </a:lvl4pPr>
            <a:lvl5pPr marL="1828800" algn="ctr" rtl="0" fontAlgn="base">
              <a:spcBef>
                <a:spcPct val="0"/>
              </a:spcBef>
              <a:spcAft>
                <a:spcPct val="0"/>
              </a:spcAft>
              <a:defRPr sz="4200" kern="1200">
                <a:solidFill>
                  <a:srgbClr val="000000"/>
                </a:solidFill>
                <a:latin typeface="Gill Sans" pitchFamily="-109" charset="0"/>
                <a:ea typeface="ヒラギノ角ゴ ProN W3" pitchFamily="-109" charset="-128"/>
                <a:cs typeface="ヒラギノ角ゴ ProN W3" pitchFamily="-109" charset="-128"/>
                <a:sym typeface="Gill Sans" pitchFamily="-109" charset="0"/>
              </a:defRPr>
            </a:lvl5pPr>
            <a:lvl6pPr marL="2286000" algn="l" defTabSz="457200" rtl="0" eaLnBrk="1" latinLnBrk="0" hangingPunct="1">
              <a:defRPr sz="4200" kern="1200">
                <a:solidFill>
                  <a:srgbClr val="000000"/>
                </a:solidFill>
                <a:latin typeface="Gill Sans" pitchFamily="-109" charset="0"/>
                <a:ea typeface="ヒラギノ角ゴ ProN W3" pitchFamily="-109" charset="-128"/>
                <a:cs typeface="ヒラギノ角ゴ ProN W3" pitchFamily="-109" charset="-128"/>
                <a:sym typeface="Gill Sans" pitchFamily="-109" charset="0"/>
              </a:defRPr>
            </a:lvl6pPr>
            <a:lvl7pPr marL="2743200" algn="l" defTabSz="457200" rtl="0" eaLnBrk="1" latinLnBrk="0" hangingPunct="1">
              <a:defRPr sz="4200" kern="1200">
                <a:solidFill>
                  <a:srgbClr val="000000"/>
                </a:solidFill>
                <a:latin typeface="Gill Sans" pitchFamily="-109" charset="0"/>
                <a:ea typeface="ヒラギノ角ゴ ProN W3" pitchFamily="-109" charset="-128"/>
                <a:cs typeface="ヒラギノ角ゴ ProN W3" pitchFamily="-109" charset="-128"/>
                <a:sym typeface="Gill Sans" pitchFamily="-109" charset="0"/>
              </a:defRPr>
            </a:lvl7pPr>
            <a:lvl8pPr marL="3200400" algn="l" defTabSz="457200" rtl="0" eaLnBrk="1" latinLnBrk="0" hangingPunct="1">
              <a:defRPr sz="4200" kern="1200">
                <a:solidFill>
                  <a:srgbClr val="000000"/>
                </a:solidFill>
                <a:latin typeface="Gill Sans" pitchFamily="-109" charset="0"/>
                <a:ea typeface="ヒラギノ角ゴ ProN W3" pitchFamily="-109" charset="-128"/>
                <a:cs typeface="ヒラギノ角ゴ ProN W3" pitchFamily="-109" charset="-128"/>
                <a:sym typeface="Gill Sans" pitchFamily="-109" charset="0"/>
              </a:defRPr>
            </a:lvl8pPr>
            <a:lvl9pPr marL="3657600" algn="l" defTabSz="457200" rtl="0" eaLnBrk="1" latinLnBrk="0" hangingPunct="1">
              <a:defRPr sz="4200" kern="1200">
                <a:solidFill>
                  <a:srgbClr val="000000"/>
                </a:solidFill>
                <a:latin typeface="Gill Sans" pitchFamily="-109" charset="0"/>
                <a:ea typeface="ヒラギノ角ゴ ProN W3" pitchFamily="-109" charset="-128"/>
                <a:cs typeface="ヒラギノ角ゴ ProN W3" pitchFamily="-109" charset="-128"/>
                <a:sym typeface="Gill Sans" pitchFamily="-109" charset="0"/>
              </a:defRPr>
            </a:lvl9pPr>
          </a:lstStyle>
          <a:p>
            <a:pPr eaLnBrk="1" hangingPunct="1"/>
            <a:r>
              <a:rPr dirty="0">
                <a:solidFill>
                  <a:srgbClr val="005677">
                    <a:tint val="75000"/>
                  </a:srgbClr>
                </a:solidFill>
              </a:rPr>
              <a:t>Copyright © 2015 by Surescripts, LLC. All rights reserved.</a:t>
            </a: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647481"/>
            <a:ext cx="9144000" cy="6858000"/>
          </a:xfrm>
          <a:prstGeom prst="rect">
            <a:avLst/>
          </a:prstGeom>
        </p:spPr>
      </p:pic>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2611" y="6276035"/>
            <a:ext cx="1094587" cy="350850"/>
          </a:xfrm>
          <a:prstGeom prst="rect">
            <a:avLst/>
          </a:prstGeom>
        </p:spPr>
      </p:pic>
    </p:spTree>
    <p:extLst>
      <p:ext uri="{BB962C8B-B14F-4D97-AF65-F5344CB8AC3E}">
        <p14:creationId xmlns:p14="http://schemas.microsoft.com/office/powerpoint/2010/main" val="45332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3" name="Content Placeholder 2"/>
          <p:cNvSpPr>
            <a:spLocks noGrp="1"/>
          </p:cNvSpPr>
          <p:nvPr>
            <p:ph idx="1"/>
          </p:nvPr>
        </p:nvSpPr>
        <p:spPr/>
        <p:txBody>
          <a:bodyPr/>
          <a:lstStyle>
            <a:lvl1pPr marL="165100" indent="-165100">
              <a:spcBef>
                <a:spcPts val="400"/>
              </a:spcBef>
              <a:spcAft>
                <a:spcPts val="400"/>
              </a:spcAft>
              <a:buFont typeface="Wingdings" panose="05000000000000000000" pitchFamily="2" charset="2"/>
              <a:buChar char="§"/>
              <a:defRPr sz="1800">
                <a:solidFill>
                  <a:schemeClr val="bg2"/>
                </a:solidFill>
              </a:defRPr>
            </a:lvl1pPr>
            <a:lvl2pPr>
              <a:defRPr sz="1600">
                <a:solidFill>
                  <a:schemeClr val="bg2"/>
                </a:solidFill>
              </a:defRPr>
            </a:lvl2pPr>
            <a:lvl3pPr marL="457200" indent="-228600">
              <a:spcBef>
                <a:spcPts val="400"/>
              </a:spcBef>
              <a:spcAft>
                <a:spcPts val="400"/>
              </a:spcAft>
              <a:buFont typeface="Wingdings" panose="05000000000000000000" pitchFamily="2" charset="2"/>
              <a:buChar char="§"/>
              <a:defRPr sz="1200">
                <a:solidFill>
                  <a:schemeClr val="bg2"/>
                </a:solidFill>
              </a:defRPr>
            </a:lvl3pPr>
            <a:lvl4pPr marL="628650" indent="-171450">
              <a:spcBef>
                <a:spcPts val="400"/>
              </a:spcBef>
              <a:spcAft>
                <a:spcPts val="400"/>
              </a:spcAft>
              <a:buFont typeface="Wingdings" panose="05000000000000000000" pitchFamily="2" charset="2"/>
              <a:buChar char="§"/>
              <a:defRPr sz="1200">
                <a:solidFill>
                  <a:schemeClr val="bg2"/>
                </a:solidFill>
              </a:defRPr>
            </a:lvl4pPr>
            <a:lvl5pPr>
              <a:defRPr sz="1200">
                <a:solidFill>
                  <a:schemeClr val="bg2"/>
                </a:solidFill>
              </a:defRPr>
            </a:lvl5pPr>
          </a:lstStyle>
          <a:p>
            <a:pPr lvl="0"/>
            <a:r>
              <a:rPr lang="en-US" dirty="0"/>
              <a:t>Click to edit Master text styles</a:t>
            </a:r>
          </a:p>
          <a:p>
            <a:pPr lvl="2"/>
            <a:r>
              <a:rPr lang="en-US" dirty="0"/>
              <a:t>Second level</a:t>
            </a:r>
          </a:p>
          <a:p>
            <a:pPr lvl="3"/>
            <a:r>
              <a:rPr lang="en-US" dirty="0"/>
              <a:t>Third level</a:t>
            </a:r>
          </a:p>
        </p:txBody>
      </p:sp>
      <p:sp>
        <p:nvSpPr>
          <p:cNvPr id="5" name="Slide Number Placeholder 5"/>
          <p:cNvSpPr>
            <a:spLocks noGrp="1"/>
          </p:cNvSpPr>
          <p:nvPr>
            <p:ph type="sldNum" sz="quarter" idx="4"/>
          </p:nvPr>
        </p:nvSpPr>
        <p:spPr>
          <a:xfrm>
            <a:off x="381000" y="6339417"/>
            <a:ext cx="2133600" cy="366183"/>
          </a:xfrm>
          <a:prstGeom prst="rect">
            <a:avLst/>
          </a:prstGeom>
        </p:spPr>
        <p:txBody>
          <a:bodyPr vert="horz" lIns="91440" tIns="45720" rIns="91440" bIns="45720" rtlCol="0" anchor="ctr"/>
          <a:lstStyle>
            <a:lvl1pPr algn="l">
              <a:defRPr sz="1200">
                <a:solidFill>
                  <a:schemeClr val="tx1">
                    <a:tint val="75000"/>
                  </a:schemeClr>
                </a:solidFill>
              </a:defRPr>
            </a:lvl1pPr>
          </a:lstStyle>
          <a:p>
            <a:fld id="{A839EEC8-8AC5-E349-94CD-0321B7AA8B1D}" type="slidenum">
              <a:rPr lang="en-US" smtClean="0">
                <a:solidFill>
                  <a:srgbClr val="005677">
                    <a:tint val="75000"/>
                  </a:srgbClr>
                </a:solidFill>
              </a:rPr>
              <a:pPr/>
              <a:t>‹#›</a:t>
            </a:fld>
            <a:endParaRPr lang="en-US" dirty="0">
              <a:solidFill>
                <a:srgbClr val="005677">
                  <a:tint val="75000"/>
                </a:srgbClr>
              </a:solidFill>
            </a:endParaRPr>
          </a:p>
        </p:txBody>
      </p:sp>
    </p:spTree>
    <p:extLst>
      <p:ext uri="{BB962C8B-B14F-4D97-AF65-F5344CB8AC3E}">
        <p14:creationId xmlns:p14="http://schemas.microsoft.com/office/powerpoint/2010/main" val="12417667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3" name="Content Placeholder 2"/>
          <p:cNvSpPr>
            <a:spLocks noGrp="1"/>
          </p:cNvSpPr>
          <p:nvPr>
            <p:ph sz="half" idx="1"/>
          </p:nvPr>
        </p:nvSpPr>
        <p:spPr>
          <a:xfrm>
            <a:off x="381000" y="1256802"/>
            <a:ext cx="3962400" cy="4813799"/>
          </a:xfrm>
        </p:spPr>
        <p:txBody>
          <a:bodyPr/>
          <a:lstStyle>
            <a:lvl1pPr marL="176213" indent="-176213">
              <a:spcBef>
                <a:spcPts val="400"/>
              </a:spcBef>
              <a:spcAft>
                <a:spcPts val="400"/>
              </a:spcAft>
              <a:buFont typeface="Wingdings" panose="05000000000000000000" pitchFamily="2" charset="2"/>
              <a:buChar char="§"/>
              <a:defRPr sz="1800">
                <a:solidFill>
                  <a:schemeClr val="bg2"/>
                </a:solidFill>
              </a:defRPr>
            </a:lvl1pPr>
            <a:lvl2pPr>
              <a:spcBef>
                <a:spcPts val="400"/>
              </a:spcBef>
              <a:defRPr sz="1600">
                <a:solidFill>
                  <a:schemeClr val="bg2"/>
                </a:solidFill>
              </a:defRPr>
            </a:lvl2pPr>
            <a:lvl3pPr marL="396875" indent="-168275">
              <a:spcBef>
                <a:spcPts val="400"/>
              </a:spcBef>
              <a:spcAft>
                <a:spcPts val="400"/>
              </a:spcAft>
              <a:buFont typeface="Wingdings" panose="05000000000000000000" pitchFamily="2" charset="2"/>
              <a:buChar char="§"/>
              <a:defRPr sz="1200">
                <a:solidFill>
                  <a:schemeClr val="bg2"/>
                </a:solidFill>
              </a:defRPr>
            </a:lvl3pPr>
            <a:lvl4pPr marL="628650" indent="-171450">
              <a:spcBef>
                <a:spcPts val="400"/>
              </a:spcBef>
              <a:spcAft>
                <a:spcPts val="400"/>
              </a:spcAft>
              <a:buFont typeface="Wingdings" panose="05000000000000000000" pitchFamily="2" charset="2"/>
              <a:buChar char="§"/>
              <a:defRPr sz="1200">
                <a:solidFill>
                  <a:schemeClr val="bg2"/>
                </a:solidFill>
              </a:defRPr>
            </a:lvl4pPr>
            <a:lvl5pPr>
              <a:defRPr sz="1200">
                <a:solidFill>
                  <a:schemeClr val="bg2"/>
                </a:solidFill>
              </a:defRPr>
            </a:lvl5pPr>
            <a:lvl6pPr>
              <a:defRPr sz="1800"/>
            </a:lvl6pPr>
            <a:lvl7pPr>
              <a:defRPr sz="1800"/>
            </a:lvl7pPr>
            <a:lvl8pPr>
              <a:defRPr sz="1800"/>
            </a:lvl8pPr>
            <a:lvl9pPr>
              <a:defRPr sz="1800"/>
            </a:lvl9pPr>
          </a:lstStyle>
          <a:p>
            <a:pPr lvl="0"/>
            <a:r>
              <a:rPr lang="en-US" dirty="0"/>
              <a:t>Click to edit Master text styles</a:t>
            </a:r>
          </a:p>
          <a:p>
            <a:pPr lvl="2"/>
            <a:r>
              <a:rPr lang="en-US" dirty="0"/>
              <a:t>Second level</a:t>
            </a:r>
          </a:p>
          <a:p>
            <a:pPr lvl="3"/>
            <a:r>
              <a:rPr lang="en-US" dirty="0"/>
              <a:t>Third level</a:t>
            </a:r>
          </a:p>
        </p:txBody>
      </p:sp>
      <p:sp>
        <p:nvSpPr>
          <p:cNvPr id="4" name="Content Placeholder 3"/>
          <p:cNvSpPr>
            <a:spLocks noGrp="1"/>
          </p:cNvSpPr>
          <p:nvPr>
            <p:ph sz="half" idx="2"/>
          </p:nvPr>
        </p:nvSpPr>
        <p:spPr>
          <a:xfrm>
            <a:off x="4572000" y="1256802"/>
            <a:ext cx="4267200" cy="4813799"/>
          </a:xfrm>
        </p:spPr>
        <p:txBody>
          <a:bodyPr/>
          <a:lstStyle>
            <a:lvl1pPr marL="176213" indent="-176213">
              <a:spcBef>
                <a:spcPts val="400"/>
              </a:spcBef>
              <a:spcAft>
                <a:spcPts val="400"/>
              </a:spcAft>
              <a:buFont typeface="Wingdings" panose="05000000000000000000" pitchFamily="2" charset="2"/>
              <a:buChar char="§"/>
              <a:defRPr sz="1800">
                <a:solidFill>
                  <a:schemeClr val="bg2"/>
                </a:solidFill>
              </a:defRPr>
            </a:lvl1pPr>
            <a:lvl2pPr>
              <a:spcBef>
                <a:spcPts val="400"/>
              </a:spcBef>
              <a:defRPr sz="1600">
                <a:solidFill>
                  <a:schemeClr val="bg2"/>
                </a:solidFill>
              </a:defRPr>
            </a:lvl2pPr>
            <a:lvl3pPr marL="396875" indent="-168275">
              <a:spcAft>
                <a:spcPts val="400"/>
              </a:spcAft>
              <a:buFont typeface="Wingdings" panose="05000000000000000000" pitchFamily="2" charset="2"/>
              <a:buChar char="§"/>
              <a:defRPr sz="1200">
                <a:solidFill>
                  <a:schemeClr val="bg2"/>
                </a:solidFill>
              </a:defRPr>
            </a:lvl3pPr>
            <a:lvl4pPr marL="628650" indent="-171450">
              <a:spcAft>
                <a:spcPts val="400"/>
              </a:spcAft>
              <a:buFont typeface="Wingdings" panose="05000000000000000000" pitchFamily="2" charset="2"/>
              <a:buChar char="§"/>
              <a:defRPr sz="1200">
                <a:solidFill>
                  <a:schemeClr val="bg2"/>
                </a:solidFill>
              </a:defRPr>
            </a:lvl4pPr>
            <a:lvl5pPr>
              <a:defRPr sz="1200">
                <a:solidFill>
                  <a:schemeClr val="bg2"/>
                </a:solidFill>
              </a:defRPr>
            </a:lvl5pPr>
            <a:lvl6pPr>
              <a:defRPr sz="1800"/>
            </a:lvl6pPr>
            <a:lvl7pPr>
              <a:defRPr sz="1800"/>
            </a:lvl7pPr>
            <a:lvl8pPr>
              <a:defRPr sz="1800"/>
            </a:lvl8pPr>
            <a:lvl9pPr>
              <a:defRPr sz="1800"/>
            </a:lvl9pPr>
          </a:lstStyle>
          <a:p>
            <a:pPr lvl="0"/>
            <a:r>
              <a:rPr lang="en-US" dirty="0"/>
              <a:t>Click to edit Master text styles</a:t>
            </a:r>
          </a:p>
          <a:p>
            <a:pPr lvl="2"/>
            <a:r>
              <a:rPr lang="en-US" dirty="0"/>
              <a:t>Second level</a:t>
            </a:r>
          </a:p>
          <a:p>
            <a:pPr lvl="3"/>
            <a:r>
              <a:rPr lang="en-US" dirty="0"/>
              <a:t>Third level</a:t>
            </a:r>
          </a:p>
        </p:txBody>
      </p:sp>
      <p:sp>
        <p:nvSpPr>
          <p:cNvPr id="6" name="Slide Number Placeholder 5"/>
          <p:cNvSpPr>
            <a:spLocks noGrp="1"/>
          </p:cNvSpPr>
          <p:nvPr>
            <p:ph type="sldNum" sz="quarter" idx="4"/>
          </p:nvPr>
        </p:nvSpPr>
        <p:spPr>
          <a:xfrm>
            <a:off x="381000" y="6339417"/>
            <a:ext cx="2133600" cy="366183"/>
          </a:xfrm>
          <a:prstGeom prst="rect">
            <a:avLst/>
          </a:prstGeom>
        </p:spPr>
        <p:txBody>
          <a:bodyPr vert="horz" lIns="91440" tIns="45720" rIns="91440" bIns="45720" rtlCol="0" anchor="ctr"/>
          <a:lstStyle>
            <a:lvl1pPr algn="l">
              <a:defRPr sz="1200">
                <a:solidFill>
                  <a:schemeClr val="tx1">
                    <a:tint val="75000"/>
                  </a:schemeClr>
                </a:solidFill>
              </a:defRPr>
            </a:lvl1pPr>
          </a:lstStyle>
          <a:p>
            <a:fld id="{A839EEC8-8AC5-E349-94CD-0321B7AA8B1D}" type="slidenum">
              <a:rPr lang="en-US" smtClean="0">
                <a:solidFill>
                  <a:srgbClr val="005677">
                    <a:tint val="75000"/>
                  </a:srgbClr>
                </a:solidFill>
              </a:rPr>
              <a:pPr/>
              <a:t>‹#›</a:t>
            </a:fld>
            <a:endParaRPr lang="en-US" dirty="0">
              <a:solidFill>
                <a:srgbClr val="005677">
                  <a:tint val="75000"/>
                </a:srgbClr>
              </a:solidFill>
            </a:endParaRPr>
          </a:p>
        </p:txBody>
      </p:sp>
    </p:spTree>
    <p:extLst>
      <p:ext uri="{BB962C8B-B14F-4D97-AF65-F5344CB8AC3E}">
        <p14:creationId xmlns:p14="http://schemas.microsoft.com/office/powerpoint/2010/main" val="20129620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4" name="Slide Number Placeholder 5"/>
          <p:cNvSpPr>
            <a:spLocks noGrp="1"/>
          </p:cNvSpPr>
          <p:nvPr>
            <p:ph type="sldNum" sz="quarter" idx="4"/>
          </p:nvPr>
        </p:nvSpPr>
        <p:spPr>
          <a:xfrm>
            <a:off x="381000" y="6339417"/>
            <a:ext cx="2133600" cy="366183"/>
          </a:xfrm>
          <a:prstGeom prst="rect">
            <a:avLst/>
          </a:prstGeom>
        </p:spPr>
        <p:txBody>
          <a:bodyPr vert="horz" lIns="91440" tIns="45720" rIns="91440" bIns="45720" rtlCol="0" anchor="ctr"/>
          <a:lstStyle>
            <a:lvl1pPr algn="l">
              <a:defRPr sz="1200">
                <a:solidFill>
                  <a:schemeClr val="tx1">
                    <a:tint val="75000"/>
                  </a:schemeClr>
                </a:solidFill>
              </a:defRPr>
            </a:lvl1pPr>
          </a:lstStyle>
          <a:p>
            <a:fld id="{A839EEC8-8AC5-E349-94CD-0321B7AA8B1D}" type="slidenum">
              <a:rPr lang="en-US" smtClean="0">
                <a:solidFill>
                  <a:srgbClr val="005677">
                    <a:tint val="75000"/>
                  </a:srgbClr>
                </a:solidFill>
              </a:rPr>
              <a:pPr/>
              <a:t>‹#›</a:t>
            </a:fld>
            <a:endParaRPr lang="en-US" dirty="0">
              <a:solidFill>
                <a:srgbClr val="005677">
                  <a:tint val="75000"/>
                </a:srgbClr>
              </a:solidFill>
            </a:endParaRPr>
          </a:p>
        </p:txBody>
      </p:sp>
    </p:spTree>
    <p:extLst>
      <p:ext uri="{BB962C8B-B14F-4D97-AF65-F5344CB8AC3E}">
        <p14:creationId xmlns:p14="http://schemas.microsoft.com/office/powerpoint/2010/main" val="3252982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Sidebar 1">
    <p:spTree>
      <p:nvGrpSpPr>
        <p:cNvPr id="1" name=""/>
        <p:cNvGrpSpPr/>
        <p:nvPr/>
      </p:nvGrpSpPr>
      <p:grpSpPr>
        <a:xfrm>
          <a:off x="0" y="0"/>
          <a:ext cx="0" cy="0"/>
          <a:chOff x="0" y="0"/>
          <a:chExt cx="0" cy="0"/>
        </a:xfrm>
      </p:grpSpPr>
      <p:sp>
        <p:nvSpPr>
          <p:cNvPr id="3" name="Rectangle 2"/>
          <p:cNvSpPr/>
          <p:nvPr/>
        </p:nvSpPr>
        <p:spPr>
          <a:xfrm>
            <a:off x="6781800" y="0"/>
            <a:ext cx="236220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1" hangingPunct="1"/>
            <a:endParaRPr lang="en-US" sz="4200" dirty="0">
              <a:solidFill>
                <a:prstClr val="white"/>
              </a:solidFill>
              <a:sym typeface="Gill Sans" pitchFamily="-109" charset="0"/>
            </a:endParaRPr>
          </a:p>
        </p:txBody>
      </p:sp>
      <p:sp>
        <p:nvSpPr>
          <p:cNvPr id="6" name="Title 1"/>
          <p:cNvSpPr>
            <a:spLocks noGrp="1"/>
          </p:cNvSpPr>
          <p:nvPr>
            <p:ph type="title"/>
          </p:nvPr>
        </p:nvSpPr>
        <p:spPr>
          <a:xfrm>
            <a:off x="381000" y="304800"/>
            <a:ext cx="6096000" cy="812799"/>
          </a:xfrm>
        </p:spPr>
        <p:txBody>
          <a:bodyPr/>
          <a:lstStyle>
            <a:lvl1pPr>
              <a:defRPr>
                <a:solidFill>
                  <a:schemeClr val="tx1"/>
                </a:solidFill>
              </a:defRPr>
            </a:lvl1pPr>
          </a:lstStyle>
          <a:p>
            <a:r>
              <a:rPr lang="en-US" dirty="0"/>
              <a:t>Click to edit Master title style</a:t>
            </a:r>
          </a:p>
        </p:txBody>
      </p:sp>
      <p:sp>
        <p:nvSpPr>
          <p:cNvPr id="7" name="Content Placeholder 2"/>
          <p:cNvSpPr>
            <a:spLocks noGrp="1"/>
          </p:cNvSpPr>
          <p:nvPr>
            <p:ph idx="1"/>
          </p:nvPr>
        </p:nvSpPr>
        <p:spPr>
          <a:xfrm>
            <a:off x="381000" y="1256802"/>
            <a:ext cx="6096000" cy="4813799"/>
          </a:xfrm>
        </p:spPr>
        <p:txBody>
          <a:bodyPr/>
          <a:lstStyle>
            <a:lvl1pPr>
              <a:defRPr sz="1800">
                <a:solidFill>
                  <a:schemeClr val="bg2"/>
                </a:solidFill>
              </a:defRPr>
            </a:lvl1pPr>
            <a:lvl2pPr>
              <a:defRPr sz="1600">
                <a:solidFill>
                  <a:schemeClr val="bg2"/>
                </a:solidFill>
              </a:defRPr>
            </a:lvl2pPr>
            <a:lvl3pPr>
              <a:defRPr sz="1200">
                <a:solidFill>
                  <a:schemeClr val="bg2"/>
                </a:solidFill>
              </a:defRPr>
            </a:lvl3pPr>
            <a:lvl4pPr>
              <a:defRPr sz="1200">
                <a:solidFill>
                  <a:schemeClr val="bg2"/>
                </a:solidFill>
              </a:defRPr>
            </a:lvl4pPr>
            <a:lvl5pPr>
              <a:defRPr sz="12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2"/>
          <p:cNvSpPr>
            <a:spLocks noGrp="1"/>
          </p:cNvSpPr>
          <p:nvPr>
            <p:ph idx="13"/>
          </p:nvPr>
        </p:nvSpPr>
        <p:spPr>
          <a:xfrm>
            <a:off x="6934200" y="1638301"/>
            <a:ext cx="2057400" cy="3561676"/>
          </a:xfrm>
        </p:spPr>
        <p:txBody>
          <a:bodyPr/>
          <a:lstStyle>
            <a:lvl1pPr marL="109538" indent="-109538">
              <a:buFont typeface="Wingdings" panose="05000000000000000000" pitchFamily="2" charset="2"/>
              <a:buChar char="§"/>
              <a:defRPr sz="1200">
                <a:solidFill>
                  <a:schemeClr val="bg1"/>
                </a:solidFill>
              </a:defRPr>
            </a:lvl1pPr>
            <a:lvl2pPr>
              <a:defRPr sz="16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dirty="0"/>
              <a:t>Click to edit Master</a:t>
            </a:r>
          </a:p>
          <a:p>
            <a:pPr lvl="0"/>
            <a:endParaRPr lang="en-US" dirty="0"/>
          </a:p>
        </p:txBody>
      </p:sp>
      <p:sp>
        <p:nvSpPr>
          <p:cNvPr id="9" name="Content Placeholder 2"/>
          <p:cNvSpPr>
            <a:spLocks noGrp="1"/>
          </p:cNvSpPr>
          <p:nvPr>
            <p:ph idx="14" hasCustomPrompt="1"/>
          </p:nvPr>
        </p:nvSpPr>
        <p:spPr>
          <a:xfrm>
            <a:off x="6934200" y="927100"/>
            <a:ext cx="2057400" cy="711200"/>
          </a:xfrm>
        </p:spPr>
        <p:txBody>
          <a:bodyPr/>
          <a:lstStyle>
            <a:lvl1pPr marL="0" indent="0">
              <a:buFont typeface="Arial" panose="020B0604020202020204" pitchFamily="34" charset="0"/>
              <a:buNone/>
              <a:defRPr sz="1400" b="1">
                <a:solidFill>
                  <a:schemeClr val="bg1"/>
                </a:solidFill>
              </a:defRPr>
            </a:lvl1pPr>
            <a:lvl2pPr>
              <a:defRPr sz="16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dirty="0"/>
              <a:t>Click to </a:t>
            </a:r>
            <a:br>
              <a:rPr lang="en-US" dirty="0"/>
            </a:br>
            <a:r>
              <a:rPr lang="en-US" dirty="0"/>
              <a:t>edit Master</a:t>
            </a:r>
          </a:p>
        </p:txBody>
      </p:sp>
      <p:sp>
        <p:nvSpPr>
          <p:cNvPr id="12" name="Slide Number Placeholder 5"/>
          <p:cNvSpPr>
            <a:spLocks noGrp="1"/>
          </p:cNvSpPr>
          <p:nvPr>
            <p:ph type="sldNum" sz="quarter" idx="4"/>
          </p:nvPr>
        </p:nvSpPr>
        <p:spPr>
          <a:xfrm>
            <a:off x="381000" y="6339417"/>
            <a:ext cx="2133600" cy="366183"/>
          </a:xfrm>
          <a:prstGeom prst="rect">
            <a:avLst/>
          </a:prstGeom>
        </p:spPr>
        <p:txBody>
          <a:bodyPr vert="horz" lIns="91440" tIns="45720" rIns="91440" bIns="45720" rtlCol="0" anchor="ctr"/>
          <a:lstStyle>
            <a:lvl1pPr algn="l">
              <a:defRPr sz="1200">
                <a:solidFill>
                  <a:schemeClr val="tx1">
                    <a:tint val="75000"/>
                  </a:schemeClr>
                </a:solidFill>
              </a:defRPr>
            </a:lvl1pPr>
          </a:lstStyle>
          <a:p>
            <a:fld id="{A839EEC8-8AC5-E349-94CD-0321B7AA8B1D}" type="slidenum">
              <a:rPr lang="en-US" smtClean="0">
                <a:solidFill>
                  <a:srgbClr val="005677">
                    <a:tint val="75000"/>
                  </a:srgbClr>
                </a:solidFill>
              </a:rPr>
              <a:pPr/>
              <a:t>‹#›</a:t>
            </a:fld>
            <a:endParaRPr lang="en-US" dirty="0">
              <a:solidFill>
                <a:srgbClr val="005677">
                  <a:tint val="75000"/>
                </a:srgbClr>
              </a:solidFill>
            </a:endParaRPr>
          </a:p>
        </p:txBody>
      </p:sp>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72611" y="6276035"/>
            <a:ext cx="1094587" cy="350849"/>
          </a:xfrm>
          <a:prstGeom prst="rect">
            <a:avLst/>
          </a:prstGeom>
        </p:spPr>
      </p:pic>
    </p:spTree>
    <p:extLst>
      <p:ext uri="{BB962C8B-B14F-4D97-AF65-F5344CB8AC3E}">
        <p14:creationId xmlns:p14="http://schemas.microsoft.com/office/powerpoint/2010/main" val="29199505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1_Sidebar 1">
    <p:spTree>
      <p:nvGrpSpPr>
        <p:cNvPr id="1" name=""/>
        <p:cNvGrpSpPr/>
        <p:nvPr/>
      </p:nvGrpSpPr>
      <p:grpSpPr>
        <a:xfrm>
          <a:off x="0" y="0"/>
          <a:ext cx="0" cy="0"/>
          <a:chOff x="0" y="0"/>
          <a:chExt cx="0" cy="0"/>
        </a:xfrm>
      </p:grpSpPr>
      <p:sp>
        <p:nvSpPr>
          <p:cNvPr id="3" name="Rectangle 2"/>
          <p:cNvSpPr/>
          <p:nvPr/>
        </p:nvSpPr>
        <p:spPr>
          <a:xfrm>
            <a:off x="6781800" y="0"/>
            <a:ext cx="236220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1" hangingPunct="1"/>
            <a:endParaRPr lang="en-US" sz="4200" dirty="0">
              <a:solidFill>
                <a:prstClr val="white"/>
              </a:solidFill>
              <a:sym typeface="Gill Sans" pitchFamily="-109" charset="0"/>
            </a:endParaRPr>
          </a:p>
        </p:txBody>
      </p:sp>
      <p:sp>
        <p:nvSpPr>
          <p:cNvPr id="6" name="Title 1"/>
          <p:cNvSpPr>
            <a:spLocks noGrp="1"/>
          </p:cNvSpPr>
          <p:nvPr>
            <p:ph type="title"/>
          </p:nvPr>
        </p:nvSpPr>
        <p:spPr>
          <a:xfrm>
            <a:off x="381000" y="304800"/>
            <a:ext cx="6096000" cy="812799"/>
          </a:xfrm>
        </p:spPr>
        <p:txBody>
          <a:bodyPr/>
          <a:lstStyle>
            <a:lvl1pPr>
              <a:defRPr>
                <a:solidFill>
                  <a:schemeClr val="tx1"/>
                </a:solidFill>
              </a:defRPr>
            </a:lvl1pPr>
          </a:lstStyle>
          <a:p>
            <a:r>
              <a:rPr lang="en-US" dirty="0"/>
              <a:t>Click to edit Master title style</a:t>
            </a:r>
          </a:p>
        </p:txBody>
      </p:sp>
      <p:sp>
        <p:nvSpPr>
          <p:cNvPr id="7" name="Content Placeholder 2"/>
          <p:cNvSpPr>
            <a:spLocks noGrp="1"/>
          </p:cNvSpPr>
          <p:nvPr>
            <p:ph idx="1"/>
          </p:nvPr>
        </p:nvSpPr>
        <p:spPr>
          <a:xfrm>
            <a:off x="381000" y="1256802"/>
            <a:ext cx="6096000" cy="4813799"/>
          </a:xfrm>
        </p:spPr>
        <p:txBody>
          <a:bodyPr/>
          <a:lstStyle>
            <a:lvl1pPr>
              <a:defRPr sz="1800">
                <a:solidFill>
                  <a:schemeClr val="bg2"/>
                </a:solidFill>
              </a:defRPr>
            </a:lvl1pPr>
            <a:lvl2pPr>
              <a:defRPr sz="1600">
                <a:solidFill>
                  <a:schemeClr val="bg2"/>
                </a:solidFill>
              </a:defRPr>
            </a:lvl2pPr>
            <a:lvl3pPr>
              <a:defRPr sz="1200">
                <a:solidFill>
                  <a:schemeClr val="bg2"/>
                </a:solidFill>
              </a:defRPr>
            </a:lvl3pPr>
            <a:lvl4pPr>
              <a:defRPr sz="1200">
                <a:solidFill>
                  <a:schemeClr val="bg2"/>
                </a:solidFill>
              </a:defRPr>
            </a:lvl4pPr>
            <a:lvl5pPr>
              <a:defRPr sz="12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2"/>
          <p:cNvSpPr>
            <a:spLocks noGrp="1"/>
          </p:cNvSpPr>
          <p:nvPr>
            <p:ph idx="13"/>
          </p:nvPr>
        </p:nvSpPr>
        <p:spPr>
          <a:xfrm>
            <a:off x="6934200" y="1638301"/>
            <a:ext cx="2057400" cy="3561676"/>
          </a:xfrm>
        </p:spPr>
        <p:txBody>
          <a:bodyPr/>
          <a:lstStyle>
            <a:lvl1pPr marL="109538" indent="-109538">
              <a:buFont typeface="Wingdings" panose="05000000000000000000" pitchFamily="2" charset="2"/>
              <a:buChar char="§"/>
              <a:defRPr sz="1200">
                <a:solidFill>
                  <a:schemeClr val="bg1"/>
                </a:solidFill>
              </a:defRPr>
            </a:lvl1pPr>
            <a:lvl2pPr>
              <a:defRPr sz="16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dirty="0"/>
              <a:t>Click to edit Master</a:t>
            </a:r>
          </a:p>
          <a:p>
            <a:pPr lvl="0"/>
            <a:endParaRPr lang="en-US" dirty="0"/>
          </a:p>
        </p:txBody>
      </p:sp>
      <p:sp>
        <p:nvSpPr>
          <p:cNvPr id="9" name="Content Placeholder 2"/>
          <p:cNvSpPr>
            <a:spLocks noGrp="1"/>
          </p:cNvSpPr>
          <p:nvPr>
            <p:ph idx="14" hasCustomPrompt="1"/>
          </p:nvPr>
        </p:nvSpPr>
        <p:spPr>
          <a:xfrm>
            <a:off x="6934200" y="927100"/>
            <a:ext cx="2057400" cy="711200"/>
          </a:xfrm>
        </p:spPr>
        <p:txBody>
          <a:bodyPr/>
          <a:lstStyle>
            <a:lvl1pPr marL="0" indent="0">
              <a:buFont typeface="Arial" panose="020B0604020202020204" pitchFamily="34" charset="0"/>
              <a:buNone/>
              <a:defRPr sz="1400" b="1">
                <a:solidFill>
                  <a:schemeClr val="bg1"/>
                </a:solidFill>
              </a:defRPr>
            </a:lvl1pPr>
            <a:lvl2pPr>
              <a:defRPr sz="16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dirty="0"/>
              <a:t>Click to </a:t>
            </a:r>
            <a:br>
              <a:rPr lang="en-US" dirty="0"/>
            </a:br>
            <a:r>
              <a:rPr lang="en-US" dirty="0"/>
              <a:t>edit Master</a:t>
            </a:r>
          </a:p>
        </p:txBody>
      </p:sp>
      <p:sp>
        <p:nvSpPr>
          <p:cNvPr id="11" name="Slide Number Placeholder 5"/>
          <p:cNvSpPr>
            <a:spLocks noGrp="1"/>
          </p:cNvSpPr>
          <p:nvPr>
            <p:ph type="sldNum" sz="quarter" idx="4"/>
          </p:nvPr>
        </p:nvSpPr>
        <p:spPr>
          <a:xfrm>
            <a:off x="381000" y="6339417"/>
            <a:ext cx="2133600" cy="366183"/>
          </a:xfrm>
          <a:prstGeom prst="rect">
            <a:avLst/>
          </a:prstGeom>
        </p:spPr>
        <p:txBody>
          <a:bodyPr vert="horz" lIns="91440" tIns="45720" rIns="91440" bIns="45720" rtlCol="0" anchor="ctr"/>
          <a:lstStyle>
            <a:lvl1pPr algn="l">
              <a:defRPr sz="1200">
                <a:solidFill>
                  <a:schemeClr val="tx1">
                    <a:tint val="75000"/>
                  </a:schemeClr>
                </a:solidFill>
              </a:defRPr>
            </a:lvl1pPr>
          </a:lstStyle>
          <a:p>
            <a:fld id="{A839EEC8-8AC5-E349-94CD-0321B7AA8B1D}" type="slidenum">
              <a:rPr lang="en-US" smtClean="0">
                <a:solidFill>
                  <a:srgbClr val="005677">
                    <a:tint val="75000"/>
                  </a:srgbClr>
                </a:solidFill>
              </a:rPr>
              <a:pPr/>
              <a:t>‹#›</a:t>
            </a:fld>
            <a:endParaRPr lang="en-US" dirty="0">
              <a:solidFill>
                <a:srgbClr val="005677">
                  <a:tint val="75000"/>
                </a:srgbClr>
              </a:solidFill>
            </a:endParaRPr>
          </a:p>
        </p:txBody>
      </p:sp>
      <p:pic>
        <p:nvPicPr>
          <p:cNvPr id="10" name="Pictur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72611" y="6276035"/>
            <a:ext cx="1094587" cy="350849"/>
          </a:xfrm>
          <a:prstGeom prst="rect">
            <a:avLst/>
          </a:prstGeom>
        </p:spPr>
      </p:pic>
    </p:spTree>
    <p:extLst>
      <p:ext uri="{BB962C8B-B14F-4D97-AF65-F5344CB8AC3E}">
        <p14:creationId xmlns:p14="http://schemas.microsoft.com/office/powerpoint/2010/main" val="22752342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Impact Headline 1">
    <p:spTree>
      <p:nvGrpSpPr>
        <p:cNvPr id="1" name=""/>
        <p:cNvGrpSpPr/>
        <p:nvPr/>
      </p:nvGrpSpPr>
      <p:grpSpPr>
        <a:xfrm>
          <a:off x="0" y="0"/>
          <a:ext cx="0" cy="0"/>
          <a:chOff x="0" y="0"/>
          <a:chExt cx="0" cy="0"/>
        </a:xfrm>
      </p:grpSpPr>
      <p:sp>
        <p:nvSpPr>
          <p:cNvPr id="8" name="Rectangle 7"/>
          <p:cNvSpPr/>
          <p:nvPr/>
        </p:nvSpPr>
        <p:spPr>
          <a:xfrm>
            <a:off x="3505200" y="0"/>
            <a:ext cx="563880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1" hangingPunct="1"/>
            <a:endParaRPr lang="en-US" sz="4200" dirty="0">
              <a:solidFill>
                <a:prstClr val="white"/>
              </a:solidFill>
              <a:sym typeface="Gill Sans" pitchFamily="-109" charset="0"/>
            </a:endParaRPr>
          </a:p>
        </p:txBody>
      </p:sp>
      <p:sp>
        <p:nvSpPr>
          <p:cNvPr id="2" name="Title 1"/>
          <p:cNvSpPr>
            <a:spLocks noGrp="1"/>
          </p:cNvSpPr>
          <p:nvPr>
            <p:ph type="title"/>
          </p:nvPr>
        </p:nvSpPr>
        <p:spPr>
          <a:xfrm>
            <a:off x="381001" y="1193800"/>
            <a:ext cx="2895599" cy="2540528"/>
          </a:xfrm>
        </p:spPr>
        <p:txBody>
          <a:bodyPr anchor="t" anchorCtr="0"/>
          <a:lstStyle>
            <a:lvl1pPr algn="r">
              <a:defRPr sz="2800" b="1" spc="-150">
                <a:solidFill>
                  <a:schemeClr val="tx2"/>
                </a:solidFill>
              </a:defRPr>
            </a:lvl1pPr>
          </a:lstStyle>
          <a:p>
            <a:r>
              <a:rPr lang="en-US" dirty="0"/>
              <a:t>Click to edit Master title style</a:t>
            </a:r>
          </a:p>
        </p:txBody>
      </p:sp>
      <p:sp>
        <p:nvSpPr>
          <p:cNvPr id="6" name="Content Placeholder 2"/>
          <p:cNvSpPr>
            <a:spLocks noGrp="1"/>
          </p:cNvSpPr>
          <p:nvPr>
            <p:ph idx="13"/>
          </p:nvPr>
        </p:nvSpPr>
        <p:spPr>
          <a:xfrm>
            <a:off x="3810000" y="1193801"/>
            <a:ext cx="5105400" cy="4432300"/>
          </a:xfrm>
        </p:spPr>
        <p:txBody>
          <a:bodyPr/>
          <a:lstStyle>
            <a:lvl1pPr marL="176213" indent="-176213">
              <a:spcBef>
                <a:spcPts val="400"/>
              </a:spcBef>
              <a:spcAft>
                <a:spcPts val="400"/>
              </a:spcAft>
              <a:buFont typeface="Wingdings" panose="05000000000000000000" pitchFamily="2" charset="2"/>
              <a:buChar char="§"/>
              <a:defRPr lang="en-US" sz="1800" b="0" i="0" kern="1200" dirty="0" smtClean="0">
                <a:solidFill>
                  <a:schemeClr val="bg1"/>
                </a:solidFill>
                <a:latin typeface="Arial"/>
                <a:ea typeface="+mn-ea"/>
                <a:cs typeface="Arial"/>
              </a:defRPr>
            </a:lvl1pPr>
            <a:lvl2pPr>
              <a:defRPr sz="1600">
                <a:solidFill>
                  <a:schemeClr val="bg1"/>
                </a:solidFill>
              </a:defRPr>
            </a:lvl2pPr>
            <a:lvl3pPr marL="396875" indent="-168275">
              <a:spcBef>
                <a:spcPts val="400"/>
              </a:spcBef>
              <a:spcAft>
                <a:spcPts val="400"/>
              </a:spcAft>
              <a:buFont typeface="Wingdings" panose="05000000000000000000" pitchFamily="2" charset="2"/>
              <a:buChar char="§"/>
              <a:defRPr sz="1200">
                <a:solidFill>
                  <a:schemeClr val="bg1"/>
                </a:solidFill>
              </a:defRPr>
            </a:lvl3pPr>
            <a:lvl4pPr marL="628650" indent="-171450">
              <a:spcBef>
                <a:spcPts val="400"/>
              </a:spcBef>
              <a:spcAft>
                <a:spcPts val="400"/>
              </a:spcAft>
              <a:buFont typeface="Wingdings" panose="05000000000000000000" pitchFamily="2" charset="2"/>
              <a:buChar char="§"/>
              <a:defRPr sz="1200">
                <a:solidFill>
                  <a:schemeClr val="bg1"/>
                </a:solidFill>
              </a:defRPr>
            </a:lvl4pPr>
            <a:lvl5pPr>
              <a:spcBef>
                <a:spcPts val="400"/>
              </a:spcBef>
              <a:spcAft>
                <a:spcPts val="400"/>
              </a:spcAft>
              <a:defRPr sz="1200">
                <a:solidFill>
                  <a:schemeClr val="bg1"/>
                </a:solidFill>
              </a:defRPr>
            </a:lvl5pPr>
            <a:lvl6pPr>
              <a:spcBef>
                <a:spcPts val="400"/>
              </a:spcBef>
              <a:spcAft>
                <a:spcPts val="400"/>
              </a:spcAft>
              <a:defRPr>
                <a:latin typeface="Arial" panose="020B0604020202020204" pitchFamily="34" charset="0"/>
              </a:defRPr>
            </a:lvl6pPr>
          </a:lstStyle>
          <a:p>
            <a:pPr lvl="0"/>
            <a:r>
              <a:rPr lang="en-US" dirty="0"/>
              <a:t>Click to edit Master text styles</a:t>
            </a:r>
          </a:p>
          <a:p>
            <a:pPr lvl="2"/>
            <a:r>
              <a:rPr lang="en-US" dirty="0"/>
              <a:t>Second level</a:t>
            </a:r>
          </a:p>
          <a:p>
            <a:pPr lvl="3"/>
            <a:r>
              <a:rPr lang="en-US" dirty="0"/>
              <a:t>Third level</a:t>
            </a:r>
          </a:p>
          <a:p>
            <a:pPr lvl="4"/>
            <a:r>
              <a:rPr lang="en-US" dirty="0"/>
              <a:t>Fourth level</a:t>
            </a:r>
          </a:p>
        </p:txBody>
      </p:sp>
      <p:sp>
        <p:nvSpPr>
          <p:cNvPr id="10" name="Slide Number Placeholder 5"/>
          <p:cNvSpPr>
            <a:spLocks noGrp="1"/>
          </p:cNvSpPr>
          <p:nvPr>
            <p:ph type="sldNum" sz="quarter" idx="4"/>
          </p:nvPr>
        </p:nvSpPr>
        <p:spPr>
          <a:xfrm>
            <a:off x="381000" y="6339417"/>
            <a:ext cx="2133600" cy="366183"/>
          </a:xfrm>
          <a:prstGeom prst="rect">
            <a:avLst/>
          </a:prstGeom>
        </p:spPr>
        <p:txBody>
          <a:bodyPr vert="horz" lIns="91440" tIns="45720" rIns="91440" bIns="45720" rtlCol="0" anchor="ctr"/>
          <a:lstStyle>
            <a:lvl1pPr algn="l">
              <a:defRPr sz="1200">
                <a:solidFill>
                  <a:schemeClr val="tx1">
                    <a:tint val="75000"/>
                  </a:schemeClr>
                </a:solidFill>
              </a:defRPr>
            </a:lvl1pPr>
          </a:lstStyle>
          <a:p>
            <a:fld id="{A839EEC8-8AC5-E349-94CD-0321B7AA8B1D}" type="slidenum">
              <a:rPr lang="en-US" smtClean="0">
                <a:solidFill>
                  <a:srgbClr val="005677">
                    <a:tint val="75000"/>
                  </a:srgbClr>
                </a:solidFill>
              </a:rPr>
              <a:pPr/>
              <a:t>‹#›</a:t>
            </a:fld>
            <a:endParaRPr lang="en-US" dirty="0">
              <a:solidFill>
                <a:srgbClr val="005677">
                  <a:tint val="75000"/>
                </a:srgbClr>
              </a:solidFill>
            </a:endParaRP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72611" y="6276035"/>
            <a:ext cx="1094587" cy="350849"/>
          </a:xfrm>
          <a:prstGeom prst="rect">
            <a:avLst/>
          </a:prstGeom>
        </p:spPr>
      </p:pic>
    </p:spTree>
    <p:extLst>
      <p:ext uri="{BB962C8B-B14F-4D97-AF65-F5344CB8AC3E}">
        <p14:creationId xmlns:p14="http://schemas.microsoft.com/office/powerpoint/2010/main" val="7834117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Line Title and Single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357438" y="684213"/>
            <a:ext cx="6783387" cy="1068387"/>
          </a:xfrm>
        </p:spPr>
        <p:txBody>
          <a:bodyPr lIns="182880" tIns="91440" rIns="182880" bIns="91440"/>
          <a:lstStyle>
            <a:lvl1pPr marL="0">
              <a:lnSpc>
                <a:spcPts val="3300"/>
              </a:lnSpc>
              <a:defRPr baseline="0"/>
            </a:lvl1pPr>
          </a:lstStyle>
          <a:p>
            <a:r>
              <a:rPr lang="en-US" dirty="0"/>
              <a:t>Click to edit Master title style. This one can wrap to two lines. Filler copy added.</a:t>
            </a:r>
          </a:p>
        </p:txBody>
      </p:sp>
      <p:sp>
        <p:nvSpPr>
          <p:cNvPr id="3" name="Content Placeholder 2"/>
          <p:cNvSpPr>
            <a:spLocks noGrp="1"/>
          </p:cNvSpPr>
          <p:nvPr>
            <p:ph idx="1"/>
          </p:nvPr>
        </p:nvSpPr>
        <p:spPr>
          <a:xfrm>
            <a:off x="457200" y="2057400"/>
            <a:ext cx="8229600" cy="4068763"/>
          </a:xfrm>
        </p:spPr>
        <p:txBody>
          <a:bodyPr/>
          <a:lstStyle/>
          <a:p>
            <a:pPr lvl="0"/>
            <a:r>
              <a:rPr lang="en-US"/>
              <a:t>Edit Master text styles</a:t>
            </a:r>
          </a:p>
          <a:p>
            <a:pPr lvl="1"/>
            <a:r>
              <a:rPr lang="en-US"/>
              <a:t>Second level</a:t>
            </a:r>
          </a:p>
          <a:p>
            <a:pPr lvl="2"/>
            <a:r>
              <a:rPr lang="en-US"/>
              <a:t>Third level</a:t>
            </a:r>
          </a:p>
        </p:txBody>
      </p:sp>
      <p:sp>
        <p:nvSpPr>
          <p:cNvPr id="4" name="Slide Number Placeholder 3"/>
          <p:cNvSpPr>
            <a:spLocks noGrp="1"/>
          </p:cNvSpPr>
          <p:nvPr>
            <p:ph type="sldNum" sz="quarter" idx="10"/>
          </p:nvPr>
        </p:nvSpPr>
        <p:spPr/>
        <p:txBody>
          <a:bodyPr/>
          <a:lstStyle/>
          <a:p>
            <a:fld id="{D4325D4D-289E-48C1-B277-2BEB492A7D19}" type="slidenum">
              <a:rPr lang="en-US" smtClean="0"/>
              <a:pPr/>
              <a:t>‹#›</a:t>
            </a:fld>
            <a:endParaRPr lang="en-US" dirty="0"/>
          </a:p>
        </p:txBody>
      </p:sp>
      <p:sp>
        <p:nvSpPr>
          <p:cNvPr id="5" name="Footer Placeholder 4"/>
          <p:cNvSpPr>
            <a:spLocks noGrp="1"/>
          </p:cNvSpPr>
          <p:nvPr>
            <p:ph type="ftr" sz="quarter" idx="11"/>
          </p:nvPr>
        </p:nvSpPr>
        <p:spPr/>
        <p:txBody>
          <a:bodyPr/>
          <a:lstStyle/>
          <a:p>
            <a:r>
              <a:rPr lang="en-US"/>
              <a:t>IUT - Title</a:t>
            </a:r>
            <a:endParaRPr lang="en-US" dirty="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Impact Headline 2.1">
    <p:spTree>
      <p:nvGrpSpPr>
        <p:cNvPr id="1" name=""/>
        <p:cNvGrpSpPr/>
        <p:nvPr/>
      </p:nvGrpSpPr>
      <p:grpSpPr>
        <a:xfrm>
          <a:off x="0" y="0"/>
          <a:ext cx="0" cy="0"/>
          <a:chOff x="0" y="0"/>
          <a:chExt cx="0" cy="0"/>
        </a:xfrm>
      </p:grpSpPr>
      <p:sp>
        <p:nvSpPr>
          <p:cNvPr id="8" name="Rectangle 7"/>
          <p:cNvSpPr/>
          <p:nvPr/>
        </p:nvSpPr>
        <p:spPr>
          <a:xfrm>
            <a:off x="3505200" y="0"/>
            <a:ext cx="563880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eaLnBrk="1" hangingPunct="1"/>
            <a:endParaRPr lang="en-US" sz="4200" dirty="0">
              <a:solidFill>
                <a:prstClr val="white"/>
              </a:solidFill>
              <a:sym typeface="Gill Sans" pitchFamily="-109" charset="0"/>
            </a:endParaRPr>
          </a:p>
        </p:txBody>
      </p:sp>
      <p:sp>
        <p:nvSpPr>
          <p:cNvPr id="2" name="Title 1"/>
          <p:cNvSpPr>
            <a:spLocks noGrp="1"/>
          </p:cNvSpPr>
          <p:nvPr>
            <p:ph type="title"/>
          </p:nvPr>
        </p:nvSpPr>
        <p:spPr>
          <a:xfrm>
            <a:off x="381001" y="1193800"/>
            <a:ext cx="2895599" cy="2540528"/>
          </a:xfrm>
        </p:spPr>
        <p:txBody>
          <a:bodyPr anchor="t" anchorCtr="0"/>
          <a:lstStyle>
            <a:lvl1pPr algn="r">
              <a:defRPr sz="2800" b="1" spc="-150">
                <a:solidFill>
                  <a:schemeClr val="tx1"/>
                </a:solidFill>
              </a:defRPr>
            </a:lvl1pPr>
          </a:lstStyle>
          <a:p>
            <a:r>
              <a:rPr lang="en-US" dirty="0"/>
              <a:t>Click to edit Master title style</a:t>
            </a:r>
          </a:p>
        </p:txBody>
      </p:sp>
      <p:sp>
        <p:nvSpPr>
          <p:cNvPr id="6" name="Content Placeholder 2"/>
          <p:cNvSpPr>
            <a:spLocks noGrp="1"/>
          </p:cNvSpPr>
          <p:nvPr>
            <p:ph idx="13"/>
          </p:nvPr>
        </p:nvSpPr>
        <p:spPr>
          <a:xfrm>
            <a:off x="3810000" y="1193801"/>
            <a:ext cx="5105400" cy="4432300"/>
          </a:xfrm>
        </p:spPr>
        <p:txBody>
          <a:bodyPr/>
          <a:lstStyle>
            <a:lvl1pPr marL="176213" indent="-176213">
              <a:spcBef>
                <a:spcPts val="400"/>
              </a:spcBef>
              <a:spcAft>
                <a:spcPts val="400"/>
              </a:spcAft>
              <a:buFont typeface="Wingdings" panose="05000000000000000000" pitchFamily="2" charset="2"/>
              <a:buChar char="§"/>
              <a:defRPr sz="1800">
                <a:solidFill>
                  <a:schemeClr val="bg1"/>
                </a:solidFill>
              </a:defRPr>
            </a:lvl1pPr>
            <a:lvl2pPr>
              <a:defRPr sz="1600">
                <a:solidFill>
                  <a:schemeClr val="bg1"/>
                </a:solidFill>
              </a:defRPr>
            </a:lvl2pPr>
            <a:lvl3pPr marL="396875" indent="-168275">
              <a:spcBef>
                <a:spcPts val="400"/>
              </a:spcBef>
              <a:spcAft>
                <a:spcPts val="400"/>
              </a:spcAft>
              <a:buFont typeface="Wingdings" panose="05000000000000000000" pitchFamily="2" charset="2"/>
              <a:buChar char="§"/>
              <a:defRPr sz="1200">
                <a:solidFill>
                  <a:schemeClr val="bg1"/>
                </a:solidFill>
              </a:defRPr>
            </a:lvl3pPr>
            <a:lvl4pPr marL="628650" indent="-171450">
              <a:spcBef>
                <a:spcPts val="400"/>
              </a:spcBef>
              <a:spcAft>
                <a:spcPts val="400"/>
              </a:spcAft>
              <a:buFont typeface="Wingdings" panose="05000000000000000000" pitchFamily="2" charset="2"/>
              <a:buChar char="§"/>
              <a:defRPr sz="1200">
                <a:solidFill>
                  <a:schemeClr val="bg1"/>
                </a:solidFill>
              </a:defRPr>
            </a:lvl4pPr>
            <a:lvl5pPr marL="804863" indent="-119063">
              <a:buFont typeface="Wingdings" panose="05000000000000000000" pitchFamily="2" charset="2"/>
              <a:buChar char="§"/>
              <a:defRPr sz="1200">
                <a:solidFill>
                  <a:schemeClr val="bg1"/>
                </a:solidFill>
              </a:defRPr>
            </a:lvl5pPr>
          </a:lstStyle>
          <a:p>
            <a:pPr lvl="0"/>
            <a:r>
              <a:rPr lang="en-US" dirty="0"/>
              <a:t>Click to edit Master text styles</a:t>
            </a:r>
          </a:p>
          <a:p>
            <a:pPr lvl="2"/>
            <a:r>
              <a:rPr lang="en-US" dirty="0"/>
              <a:t>Second level</a:t>
            </a:r>
          </a:p>
          <a:p>
            <a:pPr lvl="3"/>
            <a:r>
              <a:rPr lang="en-US" dirty="0"/>
              <a:t>Third level</a:t>
            </a:r>
          </a:p>
          <a:p>
            <a:pPr lvl="4"/>
            <a:r>
              <a:rPr lang="en-US" dirty="0"/>
              <a:t>Fourth level</a:t>
            </a:r>
          </a:p>
        </p:txBody>
      </p:sp>
      <p:sp>
        <p:nvSpPr>
          <p:cNvPr id="10" name="Slide Number Placeholder 5"/>
          <p:cNvSpPr>
            <a:spLocks noGrp="1"/>
          </p:cNvSpPr>
          <p:nvPr>
            <p:ph type="sldNum" sz="quarter" idx="4"/>
          </p:nvPr>
        </p:nvSpPr>
        <p:spPr>
          <a:xfrm>
            <a:off x="381000" y="6339417"/>
            <a:ext cx="2133600" cy="366183"/>
          </a:xfrm>
          <a:prstGeom prst="rect">
            <a:avLst/>
          </a:prstGeom>
        </p:spPr>
        <p:txBody>
          <a:bodyPr vert="horz" lIns="91440" tIns="45720" rIns="91440" bIns="45720" rtlCol="0" anchor="ctr"/>
          <a:lstStyle>
            <a:lvl1pPr algn="l">
              <a:defRPr sz="1200">
                <a:solidFill>
                  <a:schemeClr val="tx1">
                    <a:tint val="75000"/>
                  </a:schemeClr>
                </a:solidFill>
              </a:defRPr>
            </a:lvl1pPr>
          </a:lstStyle>
          <a:p>
            <a:fld id="{A839EEC8-8AC5-E349-94CD-0321B7AA8B1D}" type="slidenum">
              <a:rPr lang="en-US" smtClean="0">
                <a:solidFill>
                  <a:srgbClr val="005677">
                    <a:tint val="75000"/>
                  </a:srgbClr>
                </a:solidFill>
              </a:rPr>
              <a:pPr/>
              <a:t>‹#›</a:t>
            </a:fld>
            <a:endParaRPr lang="en-US" dirty="0">
              <a:solidFill>
                <a:srgbClr val="005677">
                  <a:tint val="75000"/>
                </a:srgbClr>
              </a:solidFill>
            </a:endParaRP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72611" y="6276035"/>
            <a:ext cx="1094587" cy="350849"/>
          </a:xfrm>
          <a:prstGeom prst="rect">
            <a:avLst/>
          </a:prstGeom>
        </p:spPr>
      </p:pic>
    </p:spTree>
    <p:extLst>
      <p:ext uri="{BB962C8B-B14F-4D97-AF65-F5344CB8AC3E}">
        <p14:creationId xmlns:p14="http://schemas.microsoft.com/office/powerpoint/2010/main" val="795650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6"/>
          <p:cNvSpPr>
            <a:spLocks noGrp="1" noChangeArrowheads="1"/>
          </p:cNvSpPr>
          <p:nvPr>
            <p:ph type="ftr" sz="quarter" idx="10"/>
          </p:nvPr>
        </p:nvSpPr>
        <p:spPr>
          <a:ln/>
        </p:spPr>
        <p:txBody>
          <a:bodyPr/>
          <a:lstStyle>
            <a:lvl1pPr>
              <a:defRPr/>
            </a:lvl1pPr>
          </a:lstStyle>
          <a:p>
            <a:pPr>
              <a:defRPr/>
            </a:pPr>
            <a:r>
              <a:rPr lang="en-US">
                <a:solidFill>
                  <a:srgbClr val="000000"/>
                </a:solidFill>
              </a:rPr>
              <a:t>IUT - Title</a:t>
            </a:r>
          </a:p>
        </p:txBody>
      </p:sp>
      <p:sp>
        <p:nvSpPr>
          <p:cNvPr id="5" name="Rectangle 7"/>
          <p:cNvSpPr>
            <a:spLocks noGrp="1" noChangeArrowheads="1"/>
          </p:cNvSpPr>
          <p:nvPr>
            <p:ph type="sldNum" sz="quarter" idx="11"/>
          </p:nvPr>
        </p:nvSpPr>
        <p:spPr>
          <a:ln/>
        </p:spPr>
        <p:txBody>
          <a:bodyPr/>
          <a:lstStyle>
            <a:lvl1pPr>
              <a:defRPr/>
            </a:lvl1pPr>
          </a:lstStyle>
          <a:p>
            <a:endParaRPr lang="en-US">
              <a:solidFill>
                <a:srgbClr val="000000"/>
              </a:solidFill>
            </a:endParaRPr>
          </a:p>
          <a:p>
            <a:fld id="{49176824-2417-544C-8D73-533236055F19}"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20057066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457200" y="1600200"/>
            <a:ext cx="3886200" cy="4525963"/>
          </a:xfrm>
        </p:spPr>
        <p:txBody>
          <a:bodyPr/>
          <a:lstStyle>
            <a:lvl1pPr>
              <a:defRPr sz="2400"/>
            </a:lvl1pPr>
            <a:lvl2pPr marL="685800" indent="-347472">
              <a:buFont typeface="Arial" pitchFamily="34" charset="0"/>
              <a:buChar char="–"/>
              <a:defRPr sz="2000"/>
            </a:lvl2pPr>
            <a:lvl3pPr marL="1078992" indent="-402336">
              <a:buFont typeface="Wingdings" pitchFamily="2" charset="2"/>
              <a:buChar char="§"/>
              <a:defRPr sz="1600"/>
            </a:lvl3pPr>
            <a:lvl4pPr marL="1031875" indent="-228600">
              <a:tabLst/>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p:txBody>
      </p:sp>
      <p:sp>
        <p:nvSpPr>
          <p:cNvPr id="4" name="Content Placeholder 3"/>
          <p:cNvSpPr>
            <a:spLocks noGrp="1"/>
          </p:cNvSpPr>
          <p:nvPr>
            <p:ph sz="half" idx="2"/>
          </p:nvPr>
        </p:nvSpPr>
        <p:spPr>
          <a:xfrm>
            <a:off x="4800600" y="1600200"/>
            <a:ext cx="3886200" cy="4525963"/>
          </a:xfrm>
        </p:spPr>
        <p:txBody>
          <a:bodyPr/>
          <a:lstStyle>
            <a:lvl1pPr>
              <a:defRPr sz="2400"/>
            </a:lvl1pPr>
            <a:lvl2pPr>
              <a:defRPr sz="2000"/>
            </a:lvl2pPr>
            <a:lvl3pPr>
              <a:defRPr sz="16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p:txBody>
      </p:sp>
      <p:sp>
        <p:nvSpPr>
          <p:cNvPr id="5" name="Slide Number Placeholder 4"/>
          <p:cNvSpPr>
            <a:spLocks noGrp="1"/>
          </p:cNvSpPr>
          <p:nvPr>
            <p:ph type="sldNum" sz="quarter" idx="10"/>
          </p:nvPr>
        </p:nvSpPr>
        <p:spPr>
          <a:xfrm>
            <a:off x="0" y="6553200"/>
            <a:ext cx="457200" cy="304800"/>
          </a:xfrm>
        </p:spPr>
        <p:txBody>
          <a:bodyPr/>
          <a:lstStyle/>
          <a:p>
            <a:fld id="{D4325D4D-289E-48C1-B277-2BEB492A7D19}" type="slidenum">
              <a:rPr lang="en-US" smtClean="0"/>
              <a:pPr/>
              <a:t>‹#›</a:t>
            </a:fld>
            <a:endParaRPr lang="en-US" dirty="0"/>
          </a:p>
        </p:txBody>
      </p:sp>
      <p:sp>
        <p:nvSpPr>
          <p:cNvPr id="6" name="Footer Placeholder 5"/>
          <p:cNvSpPr>
            <a:spLocks noGrp="1"/>
          </p:cNvSpPr>
          <p:nvPr>
            <p:ph type="ftr" sz="quarter" idx="11"/>
          </p:nvPr>
        </p:nvSpPr>
        <p:spPr>
          <a:xfrm>
            <a:off x="457200" y="6553200"/>
            <a:ext cx="1447800" cy="304800"/>
          </a:xfrm>
        </p:spPr>
        <p:txBody>
          <a:bodyPr/>
          <a:lstStyle/>
          <a:p>
            <a:r>
              <a:rPr lang="en-US"/>
              <a:t>IUT - Title</a:t>
            </a:r>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wo-Line Title Plus 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2057400"/>
            <a:ext cx="3886200" cy="4068763"/>
          </a:xfrm>
        </p:spPr>
        <p:txBody>
          <a:bodyPr/>
          <a:lstStyle>
            <a:lvl1pPr>
              <a:defRPr sz="2400"/>
            </a:lvl1pPr>
            <a:lvl2pPr marL="685800" indent="-347472">
              <a:buFont typeface="Arial" pitchFamily="34" charset="0"/>
              <a:buChar char="–"/>
              <a:defRPr sz="2000"/>
            </a:lvl2pPr>
            <a:lvl3pPr marL="1078992" indent="-402336">
              <a:buFont typeface="Wingdings" pitchFamily="2" charset="2"/>
              <a:buChar char="§"/>
              <a:defRPr sz="1600"/>
            </a:lvl3pPr>
            <a:lvl4pPr marL="1031875" indent="-228600">
              <a:tabLst/>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p:txBody>
      </p:sp>
      <p:sp>
        <p:nvSpPr>
          <p:cNvPr id="4" name="Content Placeholder 3"/>
          <p:cNvSpPr>
            <a:spLocks noGrp="1"/>
          </p:cNvSpPr>
          <p:nvPr>
            <p:ph sz="half" idx="2"/>
          </p:nvPr>
        </p:nvSpPr>
        <p:spPr>
          <a:xfrm>
            <a:off x="4800600" y="2057400"/>
            <a:ext cx="3886200" cy="4068763"/>
          </a:xfrm>
        </p:spPr>
        <p:txBody>
          <a:bodyPr/>
          <a:lstStyle>
            <a:lvl1pPr>
              <a:defRPr sz="2400"/>
            </a:lvl1pPr>
            <a:lvl2pPr>
              <a:defRPr sz="2000"/>
            </a:lvl2pPr>
            <a:lvl3pPr>
              <a:defRPr sz="16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p:txBody>
      </p:sp>
      <p:sp>
        <p:nvSpPr>
          <p:cNvPr id="5" name="Title 1"/>
          <p:cNvSpPr>
            <a:spLocks noGrp="1"/>
          </p:cNvSpPr>
          <p:nvPr>
            <p:ph type="title" hasCustomPrompt="1"/>
          </p:nvPr>
        </p:nvSpPr>
        <p:spPr>
          <a:xfrm>
            <a:off x="2357438" y="684213"/>
            <a:ext cx="6783387" cy="1068387"/>
          </a:xfrm>
        </p:spPr>
        <p:txBody>
          <a:bodyPr lIns="182880" tIns="91440" rIns="182880" bIns="91440"/>
          <a:lstStyle>
            <a:lvl1pPr marL="0">
              <a:lnSpc>
                <a:spcPts val="3300"/>
              </a:lnSpc>
              <a:defRPr baseline="0"/>
            </a:lvl1pPr>
          </a:lstStyle>
          <a:p>
            <a:r>
              <a:rPr lang="en-US" dirty="0"/>
              <a:t>Click to edit Master title style. This one can wrap to two lines. Filler copy added.</a:t>
            </a:r>
          </a:p>
        </p:txBody>
      </p:sp>
      <p:sp>
        <p:nvSpPr>
          <p:cNvPr id="6" name="Slide Number Placeholder 5"/>
          <p:cNvSpPr>
            <a:spLocks noGrp="1"/>
          </p:cNvSpPr>
          <p:nvPr>
            <p:ph type="sldNum" sz="quarter" idx="10"/>
          </p:nvPr>
        </p:nvSpPr>
        <p:spPr/>
        <p:txBody>
          <a:bodyPr/>
          <a:lstStyle/>
          <a:p>
            <a:fld id="{D4325D4D-289E-48C1-B277-2BEB492A7D19}" type="slidenum">
              <a:rPr lang="en-US" smtClean="0"/>
              <a:pPr/>
              <a:t>‹#›</a:t>
            </a:fld>
            <a:endParaRPr lang="en-US" dirty="0"/>
          </a:p>
        </p:txBody>
      </p:sp>
      <p:sp>
        <p:nvSpPr>
          <p:cNvPr id="7" name="Footer Placeholder 6"/>
          <p:cNvSpPr>
            <a:spLocks noGrp="1"/>
          </p:cNvSpPr>
          <p:nvPr>
            <p:ph type="ftr" sz="quarter" idx="11"/>
          </p:nvPr>
        </p:nvSpPr>
        <p:spPr/>
        <p:txBody>
          <a:bodyPr/>
          <a:lstStyle/>
          <a:p>
            <a:r>
              <a:rPr lang="en-US"/>
              <a:t>IUT - Title</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fld id="{D4325D4D-289E-48C1-B277-2BEB492A7D19}" type="slidenum">
              <a:rPr lang="en-US" smtClean="0"/>
              <a:pPr/>
              <a:t>‹#›</a:t>
            </a:fld>
            <a:endParaRPr lang="en-US" dirty="0"/>
          </a:p>
        </p:txBody>
      </p:sp>
      <p:sp>
        <p:nvSpPr>
          <p:cNvPr id="4" name="Footer Placeholder 3"/>
          <p:cNvSpPr>
            <a:spLocks noGrp="1"/>
          </p:cNvSpPr>
          <p:nvPr>
            <p:ph type="ftr" sz="quarter" idx="11"/>
          </p:nvPr>
        </p:nvSpPr>
        <p:spPr/>
        <p:txBody>
          <a:bodyPr/>
          <a:lstStyle/>
          <a:p>
            <a:r>
              <a:rPr lang="en-US"/>
              <a:t>IUT - Title</a:t>
            </a:r>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wo-Line Title Only">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357438" y="684213"/>
            <a:ext cx="6783387" cy="1068387"/>
          </a:xfrm>
        </p:spPr>
        <p:txBody>
          <a:bodyPr lIns="182880" tIns="91440" rIns="182880" bIns="91440"/>
          <a:lstStyle>
            <a:lvl1pPr marL="0">
              <a:lnSpc>
                <a:spcPts val="3300"/>
              </a:lnSpc>
              <a:defRPr baseline="0"/>
            </a:lvl1pPr>
          </a:lstStyle>
          <a:p>
            <a:r>
              <a:rPr lang="en-US" dirty="0"/>
              <a:t>Click to edit Master title style. This one can wrap to two lines. Filler copy added.</a:t>
            </a:r>
          </a:p>
        </p:txBody>
      </p:sp>
      <p:sp>
        <p:nvSpPr>
          <p:cNvPr id="4" name="Slide Number Placeholder 3"/>
          <p:cNvSpPr>
            <a:spLocks noGrp="1"/>
          </p:cNvSpPr>
          <p:nvPr>
            <p:ph type="sldNum" sz="quarter" idx="10"/>
          </p:nvPr>
        </p:nvSpPr>
        <p:spPr/>
        <p:txBody>
          <a:bodyPr/>
          <a:lstStyle/>
          <a:p>
            <a:fld id="{D4325D4D-289E-48C1-B277-2BEB492A7D19}" type="slidenum">
              <a:rPr lang="en-US" smtClean="0"/>
              <a:pPr/>
              <a:t>‹#›</a:t>
            </a:fld>
            <a:endParaRPr lang="en-US" dirty="0"/>
          </a:p>
        </p:txBody>
      </p:sp>
      <p:sp>
        <p:nvSpPr>
          <p:cNvPr id="5" name="Footer Placeholder 4"/>
          <p:cNvSpPr>
            <a:spLocks noGrp="1"/>
          </p:cNvSpPr>
          <p:nvPr>
            <p:ph type="ftr" sz="quarter" idx="11"/>
          </p:nvPr>
        </p:nvSpPr>
        <p:spPr/>
        <p:txBody>
          <a:bodyPr/>
          <a:lstStyle/>
          <a:p>
            <a:r>
              <a:rPr lang="en-US"/>
              <a:t>IUT - Title</a:t>
            </a:r>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D4325D4D-289E-48C1-B277-2BEB492A7D19}" type="slidenum">
              <a:rPr lang="en-US" smtClean="0"/>
              <a:pPr/>
              <a:t>‹#›</a:t>
            </a:fld>
            <a:endParaRPr lang="en-US" dirty="0"/>
          </a:p>
        </p:txBody>
      </p:sp>
      <p:sp>
        <p:nvSpPr>
          <p:cNvPr id="3" name="Footer Placeholder 2"/>
          <p:cNvSpPr>
            <a:spLocks noGrp="1"/>
          </p:cNvSpPr>
          <p:nvPr>
            <p:ph type="ftr" sz="quarter" idx="11"/>
          </p:nvPr>
        </p:nvSpPr>
        <p:spPr/>
        <p:txBody>
          <a:bodyPr/>
          <a:lstStyle/>
          <a:p>
            <a:r>
              <a:rPr lang="en-US"/>
              <a:t>IUT - Title</a:t>
            </a:r>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with Arcs">
    <p:spTree>
      <p:nvGrpSpPr>
        <p:cNvPr id="1" name=""/>
        <p:cNvGrpSpPr/>
        <p:nvPr/>
      </p:nvGrpSpPr>
      <p:grpSpPr>
        <a:xfrm>
          <a:off x="0" y="0"/>
          <a:ext cx="0" cy="0"/>
          <a:chOff x="0" y="0"/>
          <a:chExt cx="0" cy="0"/>
        </a:xfrm>
      </p:grpSpPr>
      <p:grpSp>
        <p:nvGrpSpPr>
          <p:cNvPr id="4" name="Group 3"/>
          <p:cNvGrpSpPr/>
          <p:nvPr/>
        </p:nvGrpSpPr>
        <p:grpSpPr>
          <a:xfrm>
            <a:off x="-1981200" y="3811191"/>
            <a:ext cx="9753600" cy="7616427"/>
            <a:chOff x="-1981200" y="3811191"/>
            <a:chExt cx="9753600" cy="7616427"/>
          </a:xfrm>
        </p:grpSpPr>
        <p:sp>
          <p:nvSpPr>
            <p:cNvPr id="5" name="Arc 4"/>
            <p:cNvSpPr/>
            <p:nvPr/>
          </p:nvSpPr>
          <p:spPr bwMode="auto">
            <a:xfrm>
              <a:off x="-1981200" y="3811191"/>
              <a:ext cx="7391400" cy="6093618"/>
            </a:xfrm>
            <a:prstGeom prst="arc">
              <a:avLst>
                <a:gd name="adj1" fmla="val 14207111"/>
                <a:gd name="adj2" fmla="val 0"/>
              </a:avLst>
            </a:prstGeom>
            <a:noFill/>
            <a:ln w="31750" cap="flat" cmpd="sng" algn="ctr">
              <a:solidFill>
                <a:srgbClr val="BF311A"/>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a typeface="ヒラギノ角ゴ Pro W3" pitchFamily="1" charset="-128"/>
              </a:endParaRPr>
            </a:p>
          </p:txBody>
        </p:sp>
        <p:sp>
          <p:nvSpPr>
            <p:cNvPr id="6" name="Arc 5"/>
            <p:cNvSpPr/>
            <p:nvPr/>
          </p:nvSpPr>
          <p:spPr bwMode="auto">
            <a:xfrm>
              <a:off x="-685800" y="4572000"/>
              <a:ext cx="7239000" cy="6093618"/>
            </a:xfrm>
            <a:prstGeom prst="arc">
              <a:avLst>
                <a:gd name="adj1" fmla="val 12634660"/>
                <a:gd name="adj2" fmla="val 20908411"/>
              </a:avLst>
            </a:prstGeom>
            <a:noFill/>
            <a:ln w="31750" cap="flat" cmpd="sng" algn="ctr">
              <a:solidFill>
                <a:srgbClr val="FFC525"/>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a typeface="ヒラギノ角ゴ Pro W3" pitchFamily="1" charset="-128"/>
              </a:endParaRPr>
            </a:p>
          </p:txBody>
        </p:sp>
        <p:sp>
          <p:nvSpPr>
            <p:cNvPr id="7" name="Arc 6"/>
            <p:cNvSpPr/>
            <p:nvPr/>
          </p:nvSpPr>
          <p:spPr bwMode="auto">
            <a:xfrm>
              <a:off x="-1219200" y="5257800"/>
              <a:ext cx="7239000" cy="6169818"/>
            </a:xfrm>
            <a:prstGeom prst="arc">
              <a:avLst>
                <a:gd name="adj1" fmla="val 13393982"/>
                <a:gd name="adj2" fmla="val 20130995"/>
              </a:avLst>
            </a:prstGeom>
            <a:noFill/>
            <a:ln w="31750" cap="flat" cmpd="sng" algn="ctr">
              <a:solidFill>
                <a:srgbClr val="4F2683"/>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a typeface="ヒラギノ角ゴ Pro W3" pitchFamily="1" charset="-128"/>
              </a:endParaRPr>
            </a:p>
          </p:txBody>
        </p:sp>
        <p:sp>
          <p:nvSpPr>
            <p:cNvPr id="8" name="Arc 7"/>
            <p:cNvSpPr/>
            <p:nvPr/>
          </p:nvSpPr>
          <p:spPr bwMode="auto">
            <a:xfrm>
              <a:off x="609600" y="5105400"/>
              <a:ext cx="7162800" cy="6169818"/>
            </a:xfrm>
            <a:prstGeom prst="arc">
              <a:avLst>
                <a:gd name="adj1" fmla="val 12090475"/>
                <a:gd name="adj2" fmla="val 20283228"/>
              </a:avLst>
            </a:prstGeom>
            <a:noFill/>
            <a:ln w="31750" cap="flat" cmpd="sng" algn="ctr">
              <a:solidFill>
                <a:srgbClr val="5D973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a typeface="ヒラギノ角ゴ Pro W3" pitchFamily="1" charset="-128"/>
              </a:endParaRPr>
            </a:p>
          </p:txBody>
        </p:sp>
      </p:grpSp>
      <p:sp>
        <p:nvSpPr>
          <p:cNvPr id="2" name="Slide Number Placeholder 1"/>
          <p:cNvSpPr>
            <a:spLocks noGrp="1"/>
          </p:cNvSpPr>
          <p:nvPr>
            <p:ph type="sldNum" sz="quarter" idx="10"/>
          </p:nvPr>
        </p:nvSpPr>
        <p:spPr/>
        <p:txBody>
          <a:bodyPr/>
          <a:lstStyle/>
          <a:p>
            <a:fld id="{D4325D4D-289E-48C1-B277-2BEB492A7D19}" type="slidenum">
              <a:rPr lang="en-US" smtClean="0"/>
              <a:pPr/>
              <a:t>‹#›</a:t>
            </a:fld>
            <a:endParaRPr lang="en-US" dirty="0"/>
          </a:p>
        </p:txBody>
      </p:sp>
      <p:sp>
        <p:nvSpPr>
          <p:cNvPr id="3" name="Footer Placeholder 2"/>
          <p:cNvSpPr>
            <a:spLocks noGrp="1"/>
          </p:cNvSpPr>
          <p:nvPr>
            <p:ph type="ftr" sz="quarter" idx="11"/>
          </p:nvPr>
        </p:nvSpPr>
        <p:spPr/>
        <p:txBody>
          <a:bodyPr/>
          <a:lstStyle/>
          <a:p>
            <a:r>
              <a:rPr lang="en-US"/>
              <a:t>IUT - Title</a:t>
            </a:r>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theme" Target="../theme/theme10.xml"/></Relationships>
</file>

<file path=ppt/slideMasters/_rels/slideMaster1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vmlDrawing" Target="../drawings/vmlDrawing1.vml"/><Relationship Id="rId1" Type="http://schemas.openxmlformats.org/officeDocument/2006/relationships/theme" Target="../theme/theme11.xml"/><Relationship Id="rId4" Type="http://schemas.openxmlformats.org/officeDocument/2006/relationships/oleObject" Target="../embeddings/oleObject1.bin"/></Relationships>
</file>

<file path=ppt/slideMasters/_rels/slideMaster1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vmlDrawing" Target="../drawings/vmlDrawing2.vml"/><Relationship Id="rId1" Type="http://schemas.openxmlformats.org/officeDocument/2006/relationships/theme" Target="../theme/theme12.xml"/><Relationship Id="rId4" Type="http://schemas.openxmlformats.org/officeDocument/2006/relationships/oleObject" Target="../embeddings/oleObject2.bin"/></Relationships>
</file>

<file path=ppt/slideMasters/_rels/slideMaster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theme" Target="../theme/theme14.xml"/></Relationships>
</file>

<file path=ppt/slideMasters/_rels/slideMaster1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theme" Target="../theme/theme15.xml"/></Relationships>
</file>

<file path=ppt/slideMasters/_rels/slideMaster1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theme" Target="../theme/theme16.xml"/></Relationships>
</file>

<file path=ppt/slideMasters/_rels/slideMaster1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vmlDrawing" Target="../drawings/vmlDrawing3.vml"/><Relationship Id="rId1" Type="http://schemas.openxmlformats.org/officeDocument/2006/relationships/theme" Target="../theme/theme18.xml"/><Relationship Id="rId4" Type="http://schemas.openxmlformats.org/officeDocument/2006/relationships/oleObject" Target="../embeddings/oleObject3.bin"/></Relationships>
</file>

<file path=ppt/slideMasters/_rels/slideMaster1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vmlDrawing" Target="../drawings/vmlDrawing4.vml"/><Relationship Id="rId1" Type="http://schemas.openxmlformats.org/officeDocument/2006/relationships/theme" Target="../theme/theme19.xml"/><Relationship Id="rId4" Type="http://schemas.openxmlformats.org/officeDocument/2006/relationships/oleObject" Target="../embeddings/oleObject4.bin"/></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slideLayout" Target="../slideLayouts/slideLayout13.xml"/><Relationship Id="rId7" Type="http://schemas.openxmlformats.org/officeDocument/2006/relationships/slideLayout" Target="../slideLayouts/slideLayout17.xml"/><Relationship Id="rId12" Type="http://schemas.openxmlformats.org/officeDocument/2006/relationships/image" Target="../media/image4.jpeg"/><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theme" Target="../theme/theme2.xml"/><Relationship Id="rId5" Type="http://schemas.openxmlformats.org/officeDocument/2006/relationships/slideLayout" Target="../slideLayouts/slideLayout15.xml"/><Relationship Id="rId10" Type="http://schemas.openxmlformats.org/officeDocument/2006/relationships/slideLayout" Target="../slideLayouts/slideLayout20.xml"/><Relationship Id="rId4" Type="http://schemas.openxmlformats.org/officeDocument/2006/relationships/slideLayout" Target="../slideLayouts/slideLayout14.xml"/><Relationship Id="rId9" Type="http://schemas.openxmlformats.org/officeDocument/2006/relationships/slideLayout" Target="../slideLayouts/slideLayout19.xml"/></Relationships>
</file>

<file path=ppt/slideMasters/_rels/slideMaster2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vmlDrawing" Target="../drawings/vmlDrawing5.vml"/><Relationship Id="rId1" Type="http://schemas.openxmlformats.org/officeDocument/2006/relationships/theme" Target="../theme/theme20.xml"/><Relationship Id="rId4" Type="http://schemas.openxmlformats.org/officeDocument/2006/relationships/oleObject" Target="../embeddings/oleObject5.bin"/></Relationships>
</file>

<file path=ppt/slideMasters/_rels/slideMaster2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vmlDrawing" Target="../drawings/vmlDrawing6.vml"/><Relationship Id="rId1" Type="http://schemas.openxmlformats.org/officeDocument/2006/relationships/theme" Target="../theme/theme21.xml"/><Relationship Id="rId4" Type="http://schemas.openxmlformats.org/officeDocument/2006/relationships/oleObject" Target="../embeddings/oleObject6.bin"/></Relationships>
</file>

<file path=ppt/slideMasters/_rels/slideMaster2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vmlDrawing" Target="../drawings/vmlDrawing7.vml"/><Relationship Id="rId1" Type="http://schemas.openxmlformats.org/officeDocument/2006/relationships/theme" Target="../theme/theme22.xml"/><Relationship Id="rId4" Type="http://schemas.openxmlformats.org/officeDocument/2006/relationships/oleObject" Target="../embeddings/oleObject7.bin"/></Relationships>
</file>

<file path=ppt/slideMasters/_rels/slideMaster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theme" Target="../theme/theme23.xml"/></Relationships>
</file>

<file path=ppt/slideMasters/_rels/slideMaster2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theme" Target="../theme/theme24.xml"/></Relationships>
</file>

<file path=ppt/slideMasters/_rels/slideMaster25.xml.rels><?xml version="1.0" encoding="UTF-8" standalone="yes"?>
<Relationships xmlns="http://schemas.openxmlformats.org/package/2006/relationships"><Relationship Id="rId1" Type="http://schemas.openxmlformats.org/officeDocument/2006/relationships/theme" Target="../theme/theme25.xml"/></Relationships>
</file>

<file path=ppt/slideMasters/_rels/slideMaster2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theme" Target="../theme/theme26.xml"/></Relationships>
</file>

<file path=ppt/slideMasters/_rels/slideMaster27.xml.rels><?xml version="1.0" encoding="UTF-8" standalone="yes"?>
<Relationships xmlns="http://schemas.openxmlformats.org/package/2006/relationships"><Relationship Id="rId2" Type="http://schemas.openxmlformats.org/officeDocument/2006/relationships/theme" Target="../theme/theme27.xml"/><Relationship Id="rId1" Type="http://schemas.openxmlformats.org/officeDocument/2006/relationships/slideLayout" Target="../slideLayouts/slideLayout31.xml"/></Relationships>
</file>

<file path=ppt/slideMasters/_rels/slideMaster2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vmlDrawing" Target="../drawings/vmlDrawing8.vml"/><Relationship Id="rId1" Type="http://schemas.openxmlformats.org/officeDocument/2006/relationships/theme" Target="../theme/theme28.xml"/><Relationship Id="rId4" Type="http://schemas.openxmlformats.org/officeDocument/2006/relationships/oleObject" Target="../embeddings/oleObject8.bin"/></Relationships>
</file>

<file path=ppt/slideMasters/_rels/slideMaster2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vmlDrawing" Target="../drawings/vmlDrawing9.vml"/><Relationship Id="rId1" Type="http://schemas.openxmlformats.org/officeDocument/2006/relationships/theme" Target="../theme/theme29.xml"/><Relationship Id="rId4" Type="http://schemas.openxmlformats.org/officeDocument/2006/relationships/oleObject" Target="../embeddings/oleObject9.bin"/></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8.xml"/><Relationship Id="rId3" Type="http://schemas.openxmlformats.org/officeDocument/2006/relationships/slideLayout" Target="../slideLayouts/slideLayout23.xml"/><Relationship Id="rId7" Type="http://schemas.openxmlformats.org/officeDocument/2006/relationships/slideLayout" Target="../slideLayouts/slideLayout27.xml"/><Relationship Id="rId12" Type="http://schemas.openxmlformats.org/officeDocument/2006/relationships/image" Target="../media/image7.wmf"/><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theme" Target="../theme/theme3.xml"/><Relationship Id="rId5" Type="http://schemas.openxmlformats.org/officeDocument/2006/relationships/slideLayout" Target="../slideLayouts/slideLayout25.xml"/><Relationship Id="rId10" Type="http://schemas.openxmlformats.org/officeDocument/2006/relationships/slideLayout" Target="../slideLayouts/slideLayout30.xml"/><Relationship Id="rId4" Type="http://schemas.openxmlformats.org/officeDocument/2006/relationships/slideLayout" Target="../slideLayouts/slideLayout24.xml"/><Relationship Id="rId9" Type="http://schemas.openxmlformats.org/officeDocument/2006/relationships/slideLayout" Target="../slideLayouts/slideLayout29.xml"/></Relationships>
</file>

<file path=ppt/slideMasters/_rels/slideMaster3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vmlDrawing" Target="../drawings/vmlDrawing10.vml"/><Relationship Id="rId1" Type="http://schemas.openxmlformats.org/officeDocument/2006/relationships/theme" Target="../theme/theme30.xml"/><Relationship Id="rId4" Type="http://schemas.openxmlformats.org/officeDocument/2006/relationships/oleObject" Target="../embeddings/oleObject10.bin"/></Relationships>
</file>

<file path=ppt/slideMasters/_rels/slideMaster3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vmlDrawing" Target="../drawings/vmlDrawing11.vml"/><Relationship Id="rId1" Type="http://schemas.openxmlformats.org/officeDocument/2006/relationships/theme" Target="../theme/theme31.xml"/><Relationship Id="rId4" Type="http://schemas.openxmlformats.org/officeDocument/2006/relationships/oleObject" Target="../embeddings/oleObject11.bin"/></Relationships>
</file>

<file path=ppt/slideMasters/_rels/slideMaster3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vmlDrawing" Target="../drawings/vmlDrawing12.vml"/><Relationship Id="rId1" Type="http://schemas.openxmlformats.org/officeDocument/2006/relationships/theme" Target="../theme/theme32.xml"/><Relationship Id="rId4" Type="http://schemas.openxmlformats.org/officeDocument/2006/relationships/oleObject" Target="../embeddings/oleObject12.bin"/></Relationships>
</file>

<file path=ppt/slideMasters/_rels/slideMaster3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vmlDrawing" Target="../drawings/vmlDrawing13.vml"/><Relationship Id="rId1" Type="http://schemas.openxmlformats.org/officeDocument/2006/relationships/theme" Target="../theme/theme33.xml"/><Relationship Id="rId4" Type="http://schemas.openxmlformats.org/officeDocument/2006/relationships/oleObject" Target="../embeddings/oleObject13.bin"/></Relationships>
</file>

<file path=ppt/slideMasters/_rels/slideMaster3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vmlDrawing" Target="../drawings/vmlDrawing14.vml"/><Relationship Id="rId1" Type="http://schemas.openxmlformats.org/officeDocument/2006/relationships/theme" Target="../theme/theme34.xml"/><Relationship Id="rId4" Type="http://schemas.openxmlformats.org/officeDocument/2006/relationships/oleObject" Target="../embeddings/oleObject14.bin"/></Relationships>
</file>

<file path=ppt/slideMasters/_rels/slideMaster3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theme" Target="../theme/theme35.xml"/></Relationships>
</file>

<file path=ppt/slideMasters/_rels/slideMaster4.xml.rels><?xml version="1.0" encoding="UTF-8" standalone="yes"?>
<Relationships xmlns="http://schemas.openxmlformats.org/package/2006/relationships"><Relationship Id="rId1"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1"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1"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theme" Target="../theme/theme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2" cstate="screen">
            <a:lum/>
          </a:blip>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2357438" y="684213"/>
            <a:ext cx="6783387" cy="530225"/>
          </a:xfrm>
          <a:prstGeom prst="rect">
            <a:avLst/>
          </a:prstGeom>
          <a:solidFill>
            <a:schemeClr val="accent1"/>
          </a:solidFill>
          <a:ln w="9525" algn="ctr">
            <a:noFill/>
            <a:miter lim="800000"/>
            <a:headEnd/>
            <a:tailEnd/>
          </a:ln>
        </p:spPr>
        <p:txBody>
          <a:bodyPr vert="horz" wrap="square" lIns="182880" tIns="91440" rIns="182880" bIns="91440" numCol="1" anchor="ctr" anchorCtr="0" compatLnSpc="1">
            <a:prstTxWarp prst="textNoShape">
              <a:avLst/>
            </a:prstTxWarp>
          </a:bodyPr>
          <a:lstStyle/>
          <a:p>
            <a:pPr lvl="0"/>
            <a:r>
              <a:rPr lang="en-US"/>
              <a:t>Click to edit Master title style</a:t>
            </a:r>
            <a:endParaRPr lang="en-US" dirty="0"/>
          </a:p>
        </p:txBody>
      </p:sp>
      <p:sp>
        <p:nvSpPr>
          <p:cNvPr id="10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p:txBody>
      </p:sp>
      <p:sp>
        <p:nvSpPr>
          <p:cNvPr id="128007" name="Rectangle 7"/>
          <p:cNvSpPr>
            <a:spLocks noChangeArrowheads="1"/>
          </p:cNvSpPr>
          <p:nvPr/>
        </p:nvSpPr>
        <p:spPr bwMode="auto">
          <a:xfrm>
            <a:off x="0" y="0"/>
            <a:ext cx="9144000" cy="304800"/>
          </a:xfrm>
          <a:prstGeom prst="rect">
            <a:avLst/>
          </a:prstGeom>
          <a:solidFill>
            <a:schemeClr val="accent1"/>
          </a:solidFill>
          <a:ln w="9525">
            <a:noFill/>
            <a:miter lim="800000"/>
            <a:headEnd/>
            <a:tailEnd/>
          </a:ln>
        </p:spPr>
        <p:txBody>
          <a:bodyPr wrap="none" anchor="ctr"/>
          <a:lstStyle/>
          <a:p>
            <a:pPr>
              <a:defRPr/>
            </a:pPr>
            <a:endParaRPr lang="en-US"/>
          </a:p>
        </p:txBody>
      </p:sp>
      <p:sp>
        <p:nvSpPr>
          <p:cNvPr id="128008" name="Rectangle 8"/>
          <p:cNvSpPr>
            <a:spLocks noChangeArrowheads="1"/>
          </p:cNvSpPr>
          <p:nvPr/>
        </p:nvSpPr>
        <p:spPr bwMode="auto">
          <a:xfrm>
            <a:off x="39688" y="0"/>
            <a:ext cx="2397131" cy="276999"/>
          </a:xfrm>
          <a:prstGeom prst="rect">
            <a:avLst/>
          </a:prstGeom>
          <a:noFill/>
          <a:ln w="9525">
            <a:noFill/>
            <a:miter lim="800000"/>
            <a:headEnd/>
            <a:tailEnd/>
          </a:ln>
          <a:effectLst/>
        </p:spPr>
        <p:txBody>
          <a:bodyPr wrap="none">
            <a:spAutoFit/>
          </a:bodyPr>
          <a:lstStyle/>
          <a:p>
            <a:pPr>
              <a:defRPr/>
            </a:pPr>
            <a:r>
              <a:rPr lang="en-US" sz="1200" i="1" dirty="0">
                <a:solidFill>
                  <a:schemeClr val="bg1"/>
                </a:solidFill>
              </a:rPr>
              <a:t>Isfahan</a:t>
            </a:r>
            <a:r>
              <a:rPr lang="en-US" sz="1200" i="1" baseline="0" dirty="0">
                <a:solidFill>
                  <a:schemeClr val="bg1"/>
                </a:solidFill>
              </a:rPr>
              <a:t> University of Technology</a:t>
            </a:r>
            <a:endParaRPr lang="en-US" sz="2400" dirty="0"/>
          </a:p>
        </p:txBody>
      </p:sp>
      <p:sp>
        <p:nvSpPr>
          <p:cNvPr id="128009" name="Rectangle 9"/>
          <p:cNvSpPr>
            <a:spLocks noChangeArrowheads="1"/>
          </p:cNvSpPr>
          <p:nvPr/>
        </p:nvSpPr>
        <p:spPr bwMode="auto">
          <a:xfrm>
            <a:off x="0" y="304800"/>
            <a:ext cx="9144000" cy="76200"/>
          </a:xfrm>
          <a:prstGeom prst="rect">
            <a:avLst/>
          </a:prstGeom>
          <a:solidFill>
            <a:srgbClr val="8EB0DD"/>
          </a:solidFill>
          <a:ln w="9525">
            <a:noFill/>
            <a:miter lim="800000"/>
            <a:headEnd/>
            <a:tailEnd/>
          </a:ln>
        </p:spPr>
        <p:txBody>
          <a:bodyPr wrap="none" anchor="ctr"/>
          <a:lstStyle/>
          <a:p>
            <a:pPr>
              <a:defRPr/>
            </a:pPr>
            <a:endParaRPr lang="en-US"/>
          </a:p>
        </p:txBody>
      </p:sp>
      <p:sp>
        <p:nvSpPr>
          <p:cNvPr id="128010" name="Rectangle 10"/>
          <p:cNvSpPr>
            <a:spLocks noChangeArrowheads="1"/>
          </p:cNvSpPr>
          <p:nvPr/>
        </p:nvSpPr>
        <p:spPr bwMode="auto">
          <a:xfrm>
            <a:off x="7239000" y="0"/>
            <a:ext cx="1828800" cy="244475"/>
          </a:xfrm>
          <a:prstGeom prst="rect">
            <a:avLst/>
          </a:prstGeom>
          <a:noFill/>
          <a:ln w="9525">
            <a:noFill/>
            <a:miter lim="800000"/>
            <a:headEnd/>
            <a:tailEnd/>
          </a:ln>
          <a:effectLst/>
        </p:spPr>
        <p:txBody>
          <a:bodyPr/>
          <a:lstStyle/>
          <a:p>
            <a:pPr algn="ctr" eaLnBrk="1" hangingPunct="1">
              <a:defRPr/>
            </a:pPr>
            <a:endParaRPr lang="en-US" sz="1000" i="1">
              <a:solidFill>
                <a:srgbClr val="BF301A"/>
              </a:solidFill>
            </a:endParaRPr>
          </a:p>
        </p:txBody>
      </p:sp>
      <p:pic>
        <p:nvPicPr>
          <p:cNvPr id="1032" name="Picture 11"/>
          <p:cNvPicPr>
            <a:picLocks noChangeAspect="1" noChangeArrowheads="1"/>
          </p:cNvPicPr>
          <p:nvPr/>
        </p:nvPicPr>
        <p:blipFill>
          <a:blip r:embed="rId13" cstate="print">
            <a:extLst>
              <a:ext uri="{28A0092B-C50C-407E-A947-70E740481C1C}">
                <a14:useLocalDpi xmlns:a14="http://schemas.microsoft.com/office/drawing/2010/main" val="0"/>
              </a:ext>
            </a:extLst>
          </a:blip>
          <a:stretch>
            <a:fillRect/>
          </a:stretch>
        </p:blipFill>
        <p:spPr bwMode="auto">
          <a:xfrm>
            <a:off x="8447309" y="6185353"/>
            <a:ext cx="609600" cy="609600"/>
          </a:xfrm>
          <a:prstGeom prst="rect">
            <a:avLst/>
          </a:prstGeom>
          <a:noFill/>
          <a:ln w="9525">
            <a:noFill/>
            <a:miter lim="800000"/>
            <a:headEnd/>
            <a:tailEnd/>
          </a:ln>
        </p:spPr>
      </p:pic>
      <p:sp>
        <p:nvSpPr>
          <p:cNvPr id="10" name="Footer Placeholder 9"/>
          <p:cNvSpPr>
            <a:spLocks noGrp="1"/>
          </p:cNvSpPr>
          <p:nvPr>
            <p:ph type="ftr" sz="quarter" idx="3"/>
          </p:nvPr>
        </p:nvSpPr>
        <p:spPr>
          <a:xfrm>
            <a:off x="457200" y="6553200"/>
            <a:ext cx="1447800" cy="304800"/>
          </a:xfrm>
          <a:prstGeom prst="rect">
            <a:avLst/>
          </a:prstGeom>
          <a:solidFill>
            <a:srgbClr val="BF311A"/>
          </a:solidFill>
        </p:spPr>
        <p:txBody>
          <a:bodyPr vert="horz" lIns="91440" tIns="45720" rIns="91440" bIns="45720" rtlCol="0" anchor="ctr"/>
          <a:lstStyle>
            <a:lvl1pPr algn="ctr">
              <a:defRPr sz="1200">
                <a:solidFill>
                  <a:schemeClr val="bg1"/>
                </a:solidFill>
              </a:defRPr>
            </a:lvl1pPr>
          </a:lstStyle>
          <a:p>
            <a:r>
              <a:rPr lang="en-US"/>
              <a:t>IUT - Title</a:t>
            </a:r>
            <a:endParaRPr lang="en-US" dirty="0"/>
          </a:p>
        </p:txBody>
      </p:sp>
      <p:sp>
        <p:nvSpPr>
          <p:cNvPr id="11" name="Slide Number Placeholder 10"/>
          <p:cNvSpPr>
            <a:spLocks noGrp="1"/>
          </p:cNvSpPr>
          <p:nvPr>
            <p:ph type="sldNum" sz="quarter" idx="4"/>
          </p:nvPr>
        </p:nvSpPr>
        <p:spPr>
          <a:xfrm>
            <a:off x="0" y="6553199"/>
            <a:ext cx="457200" cy="304801"/>
          </a:xfrm>
          <a:prstGeom prst="rect">
            <a:avLst/>
          </a:prstGeom>
          <a:solidFill>
            <a:schemeClr val="accent1"/>
          </a:solidFill>
        </p:spPr>
        <p:txBody>
          <a:bodyPr vert="horz" lIns="91440" tIns="45720" rIns="91440" bIns="45720" rtlCol="0" anchor="ctr"/>
          <a:lstStyle>
            <a:lvl1pPr algn="ctr">
              <a:defRPr sz="1200">
                <a:solidFill>
                  <a:schemeClr val="bg1"/>
                </a:solidFill>
              </a:defRPr>
            </a:lvl1pPr>
          </a:lstStyle>
          <a:p>
            <a:fld id="{D4325D4D-289E-48C1-B277-2BEB492A7D19}"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958" r:id="rId1"/>
    <p:sldLayoutId id="2147483959" r:id="rId2"/>
    <p:sldLayoutId id="2147483960" r:id="rId3"/>
    <p:sldLayoutId id="2147483961" r:id="rId4"/>
    <p:sldLayoutId id="2147483962" r:id="rId5"/>
    <p:sldLayoutId id="2147483963" r:id="rId6"/>
    <p:sldLayoutId id="2147483964" r:id="rId7"/>
    <p:sldLayoutId id="2147483965" r:id="rId8"/>
    <p:sldLayoutId id="2147483977" r:id="rId9"/>
    <p:sldLayoutId id="2147483966" r:id="rId10"/>
  </p:sldLayoutIdLst>
  <p:hf hdr="0" dt="0"/>
  <p:txStyles>
    <p:titleStyle>
      <a:lvl1pPr marL="0" algn="l" rtl="0" eaLnBrk="1" fontAlgn="base" hangingPunct="1">
        <a:spcBef>
          <a:spcPct val="0"/>
        </a:spcBef>
        <a:spcAft>
          <a:spcPct val="0"/>
        </a:spcAft>
        <a:defRPr sz="3200">
          <a:solidFill>
            <a:schemeClr val="bg1"/>
          </a:solidFill>
          <a:latin typeface="+mj-lt"/>
          <a:ea typeface="+mj-ea"/>
          <a:cs typeface="+mj-cs"/>
        </a:defRPr>
      </a:lvl1pPr>
      <a:lvl2pPr algn="l" rtl="0" eaLnBrk="1" fontAlgn="base" hangingPunct="1">
        <a:spcBef>
          <a:spcPct val="0"/>
        </a:spcBef>
        <a:spcAft>
          <a:spcPct val="0"/>
        </a:spcAft>
        <a:defRPr sz="3200">
          <a:solidFill>
            <a:schemeClr val="bg1"/>
          </a:solidFill>
          <a:latin typeface="Arial Narrow" pitchFamily="1" charset="0"/>
          <a:cs typeface="Arial" charset="0"/>
        </a:defRPr>
      </a:lvl2pPr>
      <a:lvl3pPr algn="l" rtl="0" eaLnBrk="1" fontAlgn="base" hangingPunct="1">
        <a:spcBef>
          <a:spcPct val="0"/>
        </a:spcBef>
        <a:spcAft>
          <a:spcPct val="0"/>
        </a:spcAft>
        <a:defRPr sz="3200">
          <a:solidFill>
            <a:schemeClr val="bg1"/>
          </a:solidFill>
          <a:latin typeface="Arial Narrow" pitchFamily="1" charset="0"/>
          <a:cs typeface="Arial" charset="0"/>
        </a:defRPr>
      </a:lvl3pPr>
      <a:lvl4pPr algn="l" rtl="0" eaLnBrk="1" fontAlgn="base" hangingPunct="1">
        <a:spcBef>
          <a:spcPct val="0"/>
        </a:spcBef>
        <a:spcAft>
          <a:spcPct val="0"/>
        </a:spcAft>
        <a:defRPr sz="3200">
          <a:solidFill>
            <a:schemeClr val="bg1"/>
          </a:solidFill>
          <a:latin typeface="Arial Narrow" pitchFamily="1" charset="0"/>
          <a:cs typeface="Arial" charset="0"/>
        </a:defRPr>
      </a:lvl4pPr>
      <a:lvl5pPr algn="l" rtl="0" eaLnBrk="1" fontAlgn="base" hangingPunct="1">
        <a:spcBef>
          <a:spcPct val="0"/>
        </a:spcBef>
        <a:spcAft>
          <a:spcPct val="0"/>
        </a:spcAft>
        <a:defRPr sz="3200">
          <a:solidFill>
            <a:schemeClr val="bg1"/>
          </a:solidFill>
          <a:latin typeface="Arial Narrow" pitchFamily="1" charset="0"/>
          <a:cs typeface="Arial" charset="0"/>
        </a:defRPr>
      </a:lvl5pPr>
      <a:lvl6pPr marL="457200" algn="l" rtl="0" eaLnBrk="1" fontAlgn="base" hangingPunct="1">
        <a:spcBef>
          <a:spcPct val="0"/>
        </a:spcBef>
        <a:spcAft>
          <a:spcPct val="0"/>
        </a:spcAft>
        <a:defRPr sz="3200">
          <a:solidFill>
            <a:schemeClr val="bg1"/>
          </a:solidFill>
          <a:latin typeface="Arial Narrow" pitchFamily="1" charset="0"/>
          <a:cs typeface="Arial" charset="0"/>
        </a:defRPr>
      </a:lvl6pPr>
      <a:lvl7pPr marL="914400" algn="l" rtl="0" eaLnBrk="1" fontAlgn="base" hangingPunct="1">
        <a:spcBef>
          <a:spcPct val="0"/>
        </a:spcBef>
        <a:spcAft>
          <a:spcPct val="0"/>
        </a:spcAft>
        <a:defRPr sz="3200">
          <a:solidFill>
            <a:schemeClr val="bg1"/>
          </a:solidFill>
          <a:latin typeface="Arial Narrow" pitchFamily="1" charset="0"/>
          <a:cs typeface="Arial" charset="0"/>
        </a:defRPr>
      </a:lvl7pPr>
      <a:lvl8pPr marL="1371600" algn="l" rtl="0" eaLnBrk="1" fontAlgn="base" hangingPunct="1">
        <a:spcBef>
          <a:spcPct val="0"/>
        </a:spcBef>
        <a:spcAft>
          <a:spcPct val="0"/>
        </a:spcAft>
        <a:defRPr sz="3200">
          <a:solidFill>
            <a:schemeClr val="bg1"/>
          </a:solidFill>
          <a:latin typeface="Arial Narrow" pitchFamily="1" charset="0"/>
          <a:cs typeface="Arial" charset="0"/>
        </a:defRPr>
      </a:lvl8pPr>
      <a:lvl9pPr marL="1828800" algn="l" rtl="0" eaLnBrk="1" fontAlgn="base" hangingPunct="1">
        <a:spcBef>
          <a:spcPct val="0"/>
        </a:spcBef>
        <a:spcAft>
          <a:spcPct val="0"/>
        </a:spcAft>
        <a:defRPr sz="3200">
          <a:solidFill>
            <a:schemeClr val="bg1"/>
          </a:solidFill>
          <a:latin typeface="Arial Narrow" pitchFamily="1" charset="0"/>
          <a:cs typeface="Arial" charset="0"/>
        </a:defRPr>
      </a:lvl9pPr>
    </p:titleStyle>
    <p:bodyStyle>
      <a:lvl1pPr marL="342900" indent="-342900" algn="l" rtl="0" eaLnBrk="1" fontAlgn="base" hangingPunct="1">
        <a:spcBef>
          <a:spcPct val="20000"/>
        </a:spcBef>
        <a:spcAft>
          <a:spcPct val="0"/>
        </a:spcAft>
        <a:buClr>
          <a:schemeClr val="tx2"/>
        </a:buClr>
        <a:buSzPct val="80000"/>
        <a:buFont typeface="Wingdings" pitchFamily="2" charset="2"/>
        <a:buChar char="§"/>
        <a:defRPr sz="2400">
          <a:solidFill>
            <a:schemeClr val="tx1"/>
          </a:solidFill>
          <a:latin typeface="+mn-lt"/>
          <a:ea typeface="+mn-ea"/>
          <a:cs typeface="+mn-cs"/>
        </a:defRPr>
      </a:lvl1pPr>
      <a:lvl2pPr marL="684213" indent="-342900" algn="l" rtl="0" eaLnBrk="1" fontAlgn="base" hangingPunct="1">
        <a:spcBef>
          <a:spcPct val="20000"/>
        </a:spcBef>
        <a:spcAft>
          <a:spcPct val="0"/>
        </a:spcAft>
        <a:buClr>
          <a:schemeClr val="tx2"/>
        </a:buClr>
        <a:buSzPct val="80000"/>
        <a:buFont typeface="Arial" charset="0"/>
        <a:buChar char="–"/>
        <a:defRPr sz="2000">
          <a:solidFill>
            <a:schemeClr val="tx1"/>
          </a:solidFill>
          <a:latin typeface="+mn-lt"/>
          <a:cs typeface="+mn-cs"/>
        </a:defRPr>
      </a:lvl2pPr>
      <a:lvl3pPr marL="1082675" indent="-398463" algn="l" rtl="0" eaLnBrk="1" fontAlgn="base" hangingPunct="1">
        <a:spcBef>
          <a:spcPct val="20000"/>
        </a:spcBef>
        <a:spcAft>
          <a:spcPct val="0"/>
        </a:spcAft>
        <a:buClr>
          <a:schemeClr val="tx2"/>
        </a:buClr>
        <a:buSzPct val="80000"/>
        <a:buFont typeface="Wingdings" pitchFamily="2" charset="2"/>
        <a:buChar char="§"/>
        <a:defRPr sz="1600">
          <a:solidFill>
            <a:schemeClr val="tx1"/>
          </a:solidFill>
          <a:latin typeface="+mn-lt"/>
          <a:cs typeface="+mn-cs"/>
        </a:defRPr>
      </a:lvl3pPr>
      <a:lvl4pPr marL="1600200" indent="-228600" algn="l" rtl="0" eaLnBrk="1" fontAlgn="base" hangingPunct="1">
        <a:spcBef>
          <a:spcPct val="20000"/>
        </a:spcBef>
        <a:spcAft>
          <a:spcPct val="0"/>
        </a:spcAft>
        <a:buClr>
          <a:srgbClr val="003F82"/>
        </a:buClr>
        <a:buSzPct val="80000"/>
        <a:buFont typeface="Wingdings" pitchFamily="2" charset="2"/>
        <a:buChar char="§"/>
        <a:defRPr sz="1400">
          <a:solidFill>
            <a:schemeClr val="tx1"/>
          </a:solidFill>
          <a:latin typeface="+mn-lt"/>
          <a:cs typeface="+mn-cs"/>
        </a:defRPr>
      </a:lvl4pPr>
      <a:lvl5pPr marL="2057400" indent="-228600" algn="l" rtl="0" eaLnBrk="1" fontAlgn="base" hangingPunct="1">
        <a:spcBef>
          <a:spcPct val="20000"/>
        </a:spcBef>
        <a:spcAft>
          <a:spcPct val="0"/>
        </a:spcAft>
        <a:buClr>
          <a:srgbClr val="003F82"/>
        </a:buClr>
        <a:buSzPct val="80000"/>
        <a:buFont typeface="Wingdings" pitchFamily="2" charset="2"/>
        <a:buChar char="§"/>
        <a:defRPr sz="1200">
          <a:solidFill>
            <a:schemeClr val="tx1"/>
          </a:solidFill>
          <a:latin typeface="+mn-lt"/>
          <a:cs typeface="+mn-cs"/>
        </a:defRPr>
      </a:lvl5pPr>
      <a:lvl6pPr marL="2514600" indent="-228600" algn="l" rtl="0" eaLnBrk="1" fontAlgn="base" hangingPunct="1">
        <a:spcBef>
          <a:spcPct val="20000"/>
        </a:spcBef>
        <a:spcAft>
          <a:spcPct val="0"/>
        </a:spcAft>
        <a:buClr>
          <a:srgbClr val="003F82"/>
        </a:buClr>
        <a:buSzPct val="80000"/>
        <a:buFont typeface="Wingdings" pitchFamily="1" charset="2"/>
        <a:buChar char="§"/>
        <a:defRPr sz="1200">
          <a:solidFill>
            <a:schemeClr val="tx1"/>
          </a:solidFill>
          <a:latin typeface="+mn-lt"/>
          <a:cs typeface="+mn-cs"/>
        </a:defRPr>
      </a:lvl6pPr>
      <a:lvl7pPr marL="2971800" indent="-228600" algn="l" rtl="0" eaLnBrk="1" fontAlgn="base" hangingPunct="1">
        <a:spcBef>
          <a:spcPct val="20000"/>
        </a:spcBef>
        <a:spcAft>
          <a:spcPct val="0"/>
        </a:spcAft>
        <a:buClr>
          <a:srgbClr val="003F82"/>
        </a:buClr>
        <a:buSzPct val="80000"/>
        <a:buFont typeface="Wingdings" pitchFamily="1" charset="2"/>
        <a:buChar char="§"/>
        <a:defRPr sz="1200">
          <a:solidFill>
            <a:schemeClr val="tx1"/>
          </a:solidFill>
          <a:latin typeface="+mn-lt"/>
          <a:cs typeface="+mn-cs"/>
        </a:defRPr>
      </a:lvl7pPr>
      <a:lvl8pPr marL="3429000" indent="-228600" algn="l" rtl="0" eaLnBrk="1" fontAlgn="base" hangingPunct="1">
        <a:spcBef>
          <a:spcPct val="20000"/>
        </a:spcBef>
        <a:spcAft>
          <a:spcPct val="0"/>
        </a:spcAft>
        <a:buClr>
          <a:srgbClr val="003F82"/>
        </a:buClr>
        <a:buSzPct val="80000"/>
        <a:buFont typeface="Wingdings" pitchFamily="1" charset="2"/>
        <a:buChar char="§"/>
        <a:defRPr sz="1200">
          <a:solidFill>
            <a:schemeClr val="tx1"/>
          </a:solidFill>
          <a:latin typeface="+mn-lt"/>
          <a:cs typeface="+mn-cs"/>
        </a:defRPr>
      </a:lvl8pPr>
      <a:lvl9pPr marL="3886200" indent="-228600" algn="l" rtl="0" eaLnBrk="1" fontAlgn="base" hangingPunct="1">
        <a:spcBef>
          <a:spcPct val="20000"/>
        </a:spcBef>
        <a:spcAft>
          <a:spcPct val="0"/>
        </a:spcAft>
        <a:buClr>
          <a:srgbClr val="003F82"/>
        </a:buClr>
        <a:buSzPct val="80000"/>
        <a:buFont typeface="Wingdings" pitchFamily="1" charset="2"/>
        <a:buChar char="§"/>
        <a:defRPr sz="12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50178" name="Picture 6" descr="slide7"/>
          <p:cNvPicPr>
            <a:picLocks noChangeAspect="1" noChangeArrowheads="1"/>
          </p:cNvPicPr>
          <p:nvPr/>
        </p:nvPicPr>
        <p:blipFill>
          <a:blip r:embed="rId2"/>
          <a:srcRect/>
          <a:stretch>
            <a:fillRect/>
          </a:stretch>
        </p:blipFill>
        <p:spPr bwMode="auto">
          <a:xfrm>
            <a:off x="0" y="0"/>
            <a:ext cx="9144000" cy="6858000"/>
          </a:xfrm>
          <a:prstGeom prst="rect">
            <a:avLst/>
          </a:prstGeom>
          <a:noFill/>
          <a:ln w="9525">
            <a:noFill/>
            <a:miter lim="800000"/>
            <a:headEnd/>
            <a:tailEnd/>
          </a:ln>
        </p:spPr>
      </p:pic>
      <p:sp>
        <p:nvSpPr>
          <p:cNvPr id="50179" name="Rectangle 11"/>
          <p:cNvSpPr>
            <a:spLocks noGrp="1" noChangeArrowheads="1"/>
          </p:cNvSpPr>
          <p:nvPr>
            <p:ph type="title"/>
          </p:nvPr>
        </p:nvSpPr>
        <p:spPr bwMode="auto">
          <a:xfrm>
            <a:off x="1141413" y="757238"/>
            <a:ext cx="7164387" cy="51911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spAutoFit/>
          </a:bodyPr>
          <a:lstStyle/>
          <a:p>
            <a:pPr lvl="0"/>
            <a:r>
              <a:rPr lang="en-US"/>
              <a:t>Click to edit Master title style</a:t>
            </a:r>
          </a:p>
        </p:txBody>
      </p:sp>
      <p:sp>
        <p:nvSpPr>
          <p:cNvPr id="50180" name="Rectangle 12"/>
          <p:cNvSpPr>
            <a:spLocks noGrp="1" noChangeArrowheads="1"/>
          </p:cNvSpPr>
          <p:nvPr>
            <p:ph type="body" idx="1"/>
          </p:nvPr>
        </p:nvSpPr>
        <p:spPr bwMode="auto">
          <a:xfrm>
            <a:off x="1141413" y="2238375"/>
            <a:ext cx="7164387" cy="1006475"/>
          </a:xfrm>
          <a:prstGeom prst="rect">
            <a:avLst/>
          </a:prstGeom>
          <a:noFill/>
          <a:ln w="9525">
            <a:noFill/>
            <a:miter lim="800000"/>
            <a:headEnd/>
            <a:tailEnd/>
          </a:ln>
        </p:spPr>
        <p:txBody>
          <a:bodyPr vert="horz" wrap="square" lIns="91440" tIns="45720" rIns="91440" bIns="45720" numCol="1" anchor="t" anchorCtr="0" compatLnSpc="1">
            <a:prstTxWarp prst="textNoShape">
              <a:avLst/>
            </a:prstTxWarp>
            <a:spAutoFit/>
          </a:bodyPr>
          <a:lstStyle/>
          <a:p>
            <a:pPr lvl="0"/>
            <a:r>
              <a:rPr lang="en-US"/>
              <a:t>Click to edit Master text styles</a:t>
            </a:r>
          </a:p>
          <a:p>
            <a:pPr lvl="1"/>
            <a:r>
              <a:rPr lang="en-US"/>
              <a:t>Second level</a:t>
            </a:r>
          </a:p>
          <a:p>
            <a:pPr lvl="2"/>
            <a:r>
              <a:rPr lang="en-US"/>
              <a:t>- Third level</a:t>
            </a:r>
          </a:p>
        </p:txBody>
      </p:sp>
      <p:sp>
        <p:nvSpPr>
          <p:cNvPr id="6" name="Rectangle 7"/>
          <p:cNvSpPr>
            <a:spLocks noChangeArrowheads="1"/>
          </p:cNvSpPr>
          <p:nvPr/>
        </p:nvSpPr>
        <p:spPr bwMode="auto">
          <a:xfrm>
            <a:off x="3638550" y="6580188"/>
            <a:ext cx="1854200" cy="319087"/>
          </a:xfrm>
          <a:prstGeom prst="rect">
            <a:avLst/>
          </a:prstGeom>
          <a:noFill/>
          <a:ln w="9525">
            <a:noFill/>
            <a:miter lim="800000"/>
            <a:headEnd/>
            <a:tailEnd/>
          </a:ln>
          <a:effectLst/>
        </p:spPr>
        <p:txBody>
          <a:bodyPr wrap="none" lIns="87312" tIns="42862" rIns="87312" bIns="42862" anchor="ctr"/>
          <a:lstStyle/>
          <a:p>
            <a:pPr algn="ctr" defTabSz="803275">
              <a:defRPr/>
            </a:pPr>
            <a:fld id="{0CE32C7E-F20E-46EF-B09B-8362155D9AB0}" type="slidenum">
              <a:rPr lang="en-US" sz="1000" b="1">
                <a:solidFill>
                  <a:srgbClr val="000000"/>
                </a:solidFill>
                <a:ea typeface="+mn-ea"/>
              </a:rPr>
              <a:pPr algn="ctr" defTabSz="803275">
                <a:defRPr/>
              </a:pPr>
              <a:t>‹#›</a:t>
            </a:fld>
            <a:endParaRPr lang="en-US" sz="1400" b="1">
              <a:solidFill>
                <a:srgbClr val="000000"/>
              </a:solidFill>
              <a:ea typeface="+mn-ea"/>
            </a:endParaRPr>
          </a:p>
        </p:txBody>
      </p:sp>
    </p:spTree>
    <p:extLst>
      <p:ext uri="{BB962C8B-B14F-4D97-AF65-F5344CB8AC3E}">
        <p14:creationId xmlns:p14="http://schemas.microsoft.com/office/powerpoint/2010/main" val="762045537"/>
      </p:ext>
    </p:extLst>
  </p:cSld>
  <p:clrMap bg1="lt1" tx1="dk1" bg2="lt2" tx2="dk2" accent1="accent1" accent2="accent2" accent3="accent3" accent4="accent4" accent5="accent5" accent6="accent6" hlink="hlink" folHlink="folHlink"/>
  <p:hf hdr="0" dt="0"/>
  <p:txStyles>
    <p:titleStyle>
      <a:lvl1pPr algn="l" rtl="0" eaLnBrk="0" fontAlgn="base" hangingPunct="0">
        <a:spcBef>
          <a:spcPct val="0"/>
        </a:spcBef>
        <a:spcAft>
          <a:spcPct val="0"/>
        </a:spcAft>
        <a:defRPr sz="2800">
          <a:solidFill>
            <a:schemeClr val="tx1"/>
          </a:solidFill>
          <a:latin typeface="+mj-lt"/>
          <a:ea typeface="+mj-ea"/>
          <a:cs typeface="+mj-cs"/>
        </a:defRPr>
      </a:lvl1pPr>
      <a:lvl2pPr algn="l" rtl="0" eaLnBrk="0" fontAlgn="base" hangingPunct="0">
        <a:spcBef>
          <a:spcPct val="0"/>
        </a:spcBef>
        <a:spcAft>
          <a:spcPct val="0"/>
        </a:spcAft>
        <a:defRPr sz="2800">
          <a:solidFill>
            <a:schemeClr val="tx1"/>
          </a:solidFill>
          <a:latin typeface="Arial" charset="0"/>
          <a:cs typeface="Arial" charset="0"/>
        </a:defRPr>
      </a:lvl2pPr>
      <a:lvl3pPr algn="l" rtl="0" eaLnBrk="0" fontAlgn="base" hangingPunct="0">
        <a:spcBef>
          <a:spcPct val="0"/>
        </a:spcBef>
        <a:spcAft>
          <a:spcPct val="0"/>
        </a:spcAft>
        <a:defRPr sz="2800">
          <a:solidFill>
            <a:schemeClr val="tx1"/>
          </a:solidFill>
          <a:latin typeface="Arial" charset="0"/>
          <a:cs typeface="Arial" charset="0"/>
        </a:defRPr>
      </a:lvl3pPr>
      <a:lvl4pPr algn="l" rtl="0" eaLnBrk="0" fontAlgn="base" hangingPunct="0">
        <a:spcBef>
          <a:spcPct val="0"/>
        </a:spcBef>
        <a:spcAft>
          <a:spcPct val="0"/>
        </a:spcAft>
        <a:defRPr sz="2800">
          <a:solidFill>
            <a:schemeClr val="tx1"/>
          </a:solidFill>
          <a:latin typeface="Arial" charset="0"/>
          <a:cs typeface="Arial" charset="0"/>
        </a:defRPr>
      </a:lvl4pPr>
      <a:lvl5pPr algn="l" rtl="0" eaLnBrk="0" fontAlgn="base" hangingPunct="0">
        <a:spcBef>
          <a:spcPct val="0"/>
        </a:spcBef>
        <a:spcAft>
          <a:spcPct val="0"/>
        </a:spcAft>
        <a:defRPr sz="2800">
          <a:solidFill>
            <a:schemeClr val="tx1"/>
          </a:solidFill>
          <a:latin typeface="Arial" charset="0"/>
          <a:cs typeface="Arial" charset="0"/>
        </a:defRPr>
      </a:lvl5pPr>
      <a:lvl6pPr marL="457200" algn="l" rtl="0" fontAlgn="base">
        <a:spcBef>
          <a:spcPct val="0"/>
        </a:spcBef>
        <a:spcAft>
          <a:spcPct val="0"/>
        </a:spcAft>
        <a:defRPr sz="2800">
          <a:solidFill>
            <a:schemeClr val="tx1"/>
          </a:solidFill>
          <a:latin typeface="Arial" charset="0"/>
          <a:cs typeface="Arial" charset="0"/>
        </a:defRPr>
      </a:lvl6pPr>
      <a:lvl7pPr marL="914400" algn="l" rtl="0" fontAlgn="base">
        <a:spcBef>
          <a:spcPct val="0"/>
        </a:spcBef>
        <a:spcAft>
          <a:spcPct val="0"/>
        </a:spcAft>
        <a:defRPr sz="2800">
          <a:solidFill>
            <a:schemeClr val="tx1"/>
          </a:solidFill>
          <a:latin typeface="Arial" charset="0"/>
          <a:cs typeface="Arial" charset="0"/>
        </a:defRPr>
      </a:lvl7pPr>
      <a:lvl8pPr marL="1371600" algn="l" rtl="0" fontAlgn="base">
        <a:spcBef>
          <a:spcPct val="0"/>
        </a:spcBef>
        <a:spcAft>
          <a:spcPct val="0"/>
        </a:spcAft>
        <a:defRPr sz="2800">
          <a:solidFill>
            <a:schemeClr val="tx1"/>
          </a:solidFill>
          <a:latin typeface="Arial" charset="0"/>
          <a:cs typeface="Arial" charset="0"/>
        </a:defRPr>
      </a:lvl8pPr>
      <a:lvl9pPr marL="1828800" algn="l" rtl="0" fontAlgn="base">
        <a:spcBef>
          <a:spcPct val="0"/>
        </a:spcBef>
        <a:spcAft>
          <a:spcPct val="0"/>
        </a:spcAft>
        <a:defRPr sz="2800">
          <a:solidFill>
            <a:schemeClr val="tx1"/>
          </a:solidFill>
          <a:latin typeface="Arial" charset="0"/>
          <a:cs typeface="Arial" charset="0"/>
        </a:defRPr>
      </a:lvl9pPr>
    </p:titleStyle>
    <p:bodyStyle>
      <a:lvl1pPr marL="342900" indent="-342900" algn="l" defTabSz="457200" rtl="0" eaLnBrk="0" fontAlgn="base" hangingPunct="0">
        <a:spcBef>
          <a:spcPct val="0"/>
        </a:spcBef>
        <a:spcAft>
          <a:spcPct val="0"/>
        </a:spcAft>
        <a:defRPr sz="2000">
          <a:solidFill>
            <a:schemeClr val="tx1"/>
          </a:solidFill>
          <a:latin typeface="+mn-lt"/>
          <a:ea typeface="+mn-ea"/>
          <a:cs typeface="+mn-cs"/>
        </a:defRPr>
      </a:lvl1pPr>
      <a:lvl2pPr marL="742950" indent="-285750" algn="l" defTabSz="457200" rtl="0" eaLnBrk="0" fontAlgn="base" hangingPunct="0">
        <a:spcBef>
          <a:spcPct val="0"/>
        </a:spcBef>
        <a:spcAft>
          <a:spcPct val="0"/>
        </a:spcAft>
        <a:buClr>
          <a:srgbClr val="4F6228"/>
        </a:buClr>
        <a:buFont typeface="Wingdings" pitchFamily="2" charset="2"/>
        <a:buChar char="§"/>
        <a:defRPr sz="2000">
          <a:solidFill>
            <a:schemeClr val="tx1"/>
          </a:solidFill>
          <a:latin typeface="+mn-lt"/>
          <a:cs typeface="+mn-cs"/>
        </a:defRPr>
      </a:lvl2pPr>
      <a:lvl3pPr marL="1143000" indent="-228600" algn="l" defTabSz="457200" rtl="0" eaLnBrk="0" fontAlgn="base" hangingPunct="0">
        <a:spcBef>
          <a:spcPct val="0"/>
        </a:spcBef>
        <a:spcAft>
          <a:spcPct val="0"/>
        </a:spcAft>
        <a:defRPr sz="2000">
          <a:solidFill>
            <a:schemeClr val="tx1"/>
          </a:solidFill>
          <a:latin typeface="+mn-lt"/>
          <a:cs typeface="+mn-cs"/>
        </a:defRPr>
      </a:lvl3pPr>
      <a:lvl4pPr marL="1600200" indent="-228600" algn="l" defTabSz="457200" rtl="0" eaLnBrk="0" fontAlgn="base" hangingPunct="0">
        <a:spcBef>
          <a:spcPct val="0"/>
        </a:spcBef>
        <a:spcAft>
          <a:spcPct val="0"/>
        </a:spcAft>
        <a:defRPr sz="2000">
          <a:solidFill>
            <a:schemeClr val="tx1"/>
          </a:solidFill>
          <a:latin typeface="+mn-lt"/>
          <a:cs typeface="+mn-cs"/>
        </a:defRPr>
      </a:lvl4pPr>
      <a:lvl5pPr marL="2057400" indent="-228600" algn="l" defTabSz="457200" rtl="0" eaLnBrk="0" fontAlgn="base" hangingPunct="0">
        <a:spcBef>
          <a:spcPct val="0"/>
        </a:spcBef>
        <a:spcAft>
          <a:spcPct val="0"/>
        </a:spcAft>
        <a:defRPr sz="2000">
          <a:solidFill>
            <a:schemeClr val="tx1"/>
          </a:solidFill>
          <a:latin typeface="+mn-lt"/>
          <a:cs typeface="+mn-cs"/>
        </a:defRPr>
      </a:lvl5pPr>
      <a:lvl6pPr marL="2514600" indent="-228600" algn="l" defTabSz="457200" rtl="0" fontAlgn="base">
        <a:spcBef>
          <a:spcPct val="0"/>
        </a:spcBef>
        <a:spcAft>
          <a:spcPct val="0"/>
        </a:spcAft>
        <a:defRPr sz="2000">
          <a:solidFill>
            <a:schemeClr val="tx1"/>
          </a:solidFill>
          <a:latin typeface="+mn-lt"/>
          <a:cs typeface="+mn-cs"/>
        </a:defRPr>
      </a:lvl6pPr>
      <a:lvl7pPr marL="2971800" indent="-228600" algn="l" defTabSz="457200" rtl="0" fontAlgn="base">
        <a:spcBef>
          <a:spcPct val="0"/>
        </a:spcBef>
        <a:spcAft>
          <a:spcPct val="0"/>
        </a:spcAft>
        <a:defRPr sz="2000">
          <a:solidFill>
            <a:schemeClr val="tx1"/>
          </a:solidFill>
          <a:latin typeface="+mn-lt"/>
          <a:cs typeface="+mn-cs"/>
        </a:defRPr>
      </a:lvl7pPr>
      <a:lvl8pPr marL="3429000" indent="-228600" algn="l" defTabSz="457200" rtl="0" fontAlgn="base">
        <a:spcBef>
          <a:spcPct val="0"/>
        </a:spcBef>
        <a:spcAft>
          <a:spcPct val="0"/>
        </a:spcAft>
        <a:defRPr sz="2000">
          <a:solidFill>
            <a:schemeClr val="tx1"/>
          </a:solidFill>
          <a:latin typeface="+mn-lt"/>
          <a:cs typeface="+mn-cs"/>
        </a:defRPr>
      </a:lvl8pPr>
      <a:lvl9pPr marL="3886200" indent="-228600" algn="l" defTabSz="457200" rtl="0" fontAlgn="base">
        <a:spcBef>
          <a:spcPct val="0"/>
        </a:spcBef>
        <a:spcAft>
          <a:spcPct val="0"/>
        </a:spcAft>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93567" name="Picture 31" descr="SlideMaster_04240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1014413"/>
          </a:xfrm>
          <a:prstGeom prst="rect">
            <a:avLst/>
          </a:prstGeom>
          <a:noFill/>
          <a:extLst>
            <a:ext uri="{909E8E84-426E-40dd-AFC4-6F175D3DCCD1}">
              <a14:hiddenFill xmlns="" xmlns:a14="http://schemas.microsoft.com/office/drawing/2010/main">
                <a:solidFill>
                  <a:srgbClr val="FFFFFF"/>
                </a:solidFill>
              </a14:hiddenFill>
            </a:ext>
          </a:extLst>
        </p:spPr>
      </p:pic>
      <p:sp>
        <p:nvSpPr>
          <p:cNvPr id="193539" name="Rectangle 3"/>
          <p:cNvSpPr>
            <a:spLocks noGrp="1" noChangeArrowheads="1"/>
          </p:cNvSpPr>
          <p:nvPr>
            <p:ph type="title"/>
          </p:nvPr>
        </p:nvSpPr>
        <p:spPr bwMode="auto">
          <a:xfrm>
            <a:off x="269875" y="52388"/>
            <a:ext cx="5661025" cy="8191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93541" name="Rectangle 5"/>
          <p:cNvSpPr>
            <a:spLocks noChangeArrowheads="1"/>
          </p:cNvSpPr>
          <p:nvPr/>
        </p:nvSpPr>
        <p:spPr bwMode="gray">
          <a:xfrm>
            <a:off x="0" y="6684963"/>
            <a:ext cx="9144000" cy="173037"/>
          </a:xfrm>
          <a:prstGeom prst="rect">
            <a:avLst/>
          </a:prstGeom>
          <a:solidFill>
            <a:schemeClr val="tx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endParaRPr lang="en-US">
              <a:solidFill>
                <a:srgbClr val="000000"/>
              </a:solidFill>
              <a:ea typeface="ＭＳ Ｐゴシック" charset="0"/>
              <a:cs typeface="Arial" pitchFamily="34" charset="0"/>
            </a:endParaRPr>
          </a:p>
        </p:txBody>
      </p:sp>
      <p:sp>
        <p:nvSpPr>
          <p:cNvPr id="193542" name="Text Box 6"/>
          <p:cNvSpPr txBox="1">
            <a:spLocks noChangeArrowheads="1"/>
          </p:cNvSpPr>
          <p:nvPr/>
        </p:nvSpPr>
        <p:spPr bwMode="gray">
          <a:xfrm>
            <a:off x="279400" y="6661150"/>
            <a:ext cx="1279525" cy="2286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1" hangingPunct="1"/>
            <a:r>
              <a:rPr lang="en-US" sz="900" b="1">
                <a:solidFill>
                  <a:srgbClr val="FFFFFF"/>
                </a:solidFill>
                <a:latin typeface="Arial Narrow" charset="0"/>
                <a:ea typeface="ＭＳ Ｐゴシック" charset="0"/>
                <a:cs typeface="Arial" charset="0"/>
              </a:rPr>
              <a:t>© FCG 2007   |    Slide </a:t>
            </a:r>
            <a:fld id="{B84C3FB0-9036-CB4E-9583-91576A86106F}" type="slidenum">
              <a:rPr lang="en-US" sz="900" b="1" smtClean="0">
                <a:solidFill>
                  <a:srgbClr val="FFFFFF"/>
                </a:solidFill>
                <a:latin typeface="Arial Narrow" charset="0"/>
                <a:ea typeface="ＭＳ Ｐゴシック" charset="0"/>
                <a:cs typeface="Arial" pitchFamily="34" charset="0"/>
              </a:rPr>
              <a:pPr eaLnBrk="1" hangingPunct="1"/>
              <a:t>‹#›</a:t>
            </a:fld>
            <a:endParaRPr lang="en-US" sz="900" b="1">
              <a:solidFill>
                <a:srgbClr val="FFFFFF"/>
              </a:solidFill>
              <a:latin typeface="Arial Narrow" charset="0"/>
              <a:ea typeface="ＭＳ Ｐゴシック" charset="0"/>
              <a:cs typeface="Arial" charset="0"/>
            </a:endParaRPr>
          </a:p>
        </p:txBody>
      </p:sp>
      <p:graphicFrame>
        <p:nvGraphicFramePr>
          <p:cNvPr id="193545" name="Base" hidden="1"/>
          <p:cNvGraphicFramePr>
            <a:graphicFrameLocks/>
          </p:cNvGraphicFramePr>
          <p:nvPr/>
        </p:nvGraphicFramePr>
        <p:xfrm>
          <a:off x="1524000" y="1397000"/>
          <a:ext cx="6096000" cy="4064000"/>
        </p:xfrm>
        <a:graphic>
          <a:graphicData uri="http://schemas.openxmlformats.org/presentationml/2006/ole">
            <mc:AlternateContent xmlns:mc="http://schemas.openxmlformats.org/markup-compatibility/2006">
              <mc:Choice xmlns:v="urn:schemas-microsoft-com:vml" Requires="v">
                <p:oleObj spid="_x0000_s1284" name="Presentation" r:id="rId4" imgW="0" imgH="0" progId="PowerPoint.Show.8">
                  <p:embed/>
                </p:oleObj>
              </mc:Choice>
              <mc:Fallback>
                <p:oleObj name="Presentation" r:id="rId4" imgW="0" imgH="0" progId="PowerPoint.Show.8">
                  <p:embed/>
                  <p:pic>
                    <p:nvPicPr>
                      <p:cNvPr id="0" name=""/>
                      <p:cNvPicPr preferRelativeResize="0">
                        <a:picLocks noChangeArrowheads="1"/>
                      </p:cNvPicPr>
                      <p:nvPr/>
                    </p:nvPicPr>
                    <p:blipFill>
                      <a:blip>
                        <a:extLst>
                          <a:ext uri="{28A0092B-C50C-407E-A947-70E740481C1C}">
                            <a14:useLocalDpi xmlns:a14="http://schemas.microsoft.com/office/drawing/2010/main" val="0"/>
                          </a:ext>
                        </a:extLst>
                      </a:blip>
                      <a:srcRect/>
                      <a:stretch>
                        <a:fillRect/>
                      </a:stretch>
                    </p:blipFill>
                    <p:spPr bwMode="auto">
                      <a:xfrm>
                        <a:off x="1524000" y="1397000"/>
                        <a:ext cx="6096000" cy="4064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193546" name="Rectangle 10"/>
          <p:cNvSpPr>
            <a:spLocks noGrp="1" noChangeArrowheads="1"/>
          </p:cNvSpPr>
          <p:nvPr>
            <p:ph type="body" idx="1"/>
          </p:nvPr>
        </p:nvSpPr>
        <p:spPr bwMode="auto">
          <a:xfrm>
            <a:off x="257175" y="1303338"/>
            <a:ext cx="8580438" cy="51720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3569" name="Text Box 33"/>
          <p:cNvSpPr txBox="1">
            <a:spLocks noChangeArrowheads="1"/>
          </p:cNvSpPr>
          <p:nvPr/>
        </p:nvSpPr>
        <p:spPr bwMode="gray">
          <a:xfrm>
            <a:off x="8609013" y="6661150"/>
            <a:ext cx="382587" cy="2286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r" eaLnBrk="1" hangingPunct="1"/>
            <a:r>
              <a:rPr lang="en-US" sz="900" b="1">
                <a:solidFill>
                  <a:srgbClr val="FFFFFF"/>
                </a:solidFill>
                <a:latin typeface="Arial Narrow" charset="0"/>
                <a:ea typeface="ＭＳ Ｐゴシック" charset="0"/>
                <a:cs typeface="Arial" pitchFamily="34" charset="0"/>
              </a:rPr>
              <a:t>CDS</a:t>
            </a:r>
          </a:p>
        </p:txBody>
      </p:sp>
      <p:sp>
        <p:nvSpPr>
          <p:cNvPr id="193570" name="Rectangle 34"/>
          <p:cNvSpPr>
            <a:spLocks noChangeArrowheads="1"/>
          </p:cNvSpPr>
          <p:nvPr/>
        </p:nvSpPr>
        <p:spPr bwMode="gray">
          <a:xfrm>
            <a:off x="3213100" y="6661150"/>
            <a:ext cx="2895600" cy="2476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lgn="ctr" eaLnBrk="1" hangingPunct="1"/>
            <a:endParaRPr lang="en-US" sz="900" b="1">
              <a:solidFill>
                <a:srgbClr val="FFFFFF"/>
              </a:solidFill>
              <a:latin typeface="Arial Narrow" charset="0"/>
              <a:ea typeface="ＭＳ Ｐゴシック" charset="0"/>
              <a:cs typeface="Arial" pitchFamily="34" charset="0"/>
            </a:endParaRPr>
          </a:p>
        </p:txBody>
      </p:sp>
    </p:spTree>
    <p:extLst>
      <p:ext uri="{BB962C8B-B14F-4D97-AF65-F5344CB8AC3E}">
        <p14:creationId xmlns:p14="http://schemas.microsoft.com/office/powerpoint/2010/main" val="1535373082"/>
      </p:ext>
    </p:extLst>
  </p:cSld>
  <p:clrMap bg1="lt1" tx1="dk1" bg2="lt2" tx2="dk2" accent1="accent1" accent2="accent2" accent3="accent3" accent4="accent4" accent5="accent5" accent6="accent6" hlink="hlink" folHlink="folHlink"/>
  <p:hf hdr="0" dt="0"/>
  <p:txStyles>
    <p:titleStyle>
      <a:lvl1pPr algn="l" rtl="0" fontAlgn="base">
        <a:lnSpc>
          <a:spcPct val="80000"/>
        </a:lnSpc>
        <a:spcBef>
          <a:spcPct val="0"/>
        </a:spcBef>
        <a:spcAft>
          <a:spcPct val="0"/>
        </a:spcAft>
        <a:defRPr sz="2600" b="1">
          <a:solidFill>
            <a:schemeClr val="tx1"/>
          </a:solidFill>
          <a:effectLst>
            <a:outerShdw blurRad="38100" dist="38100" dir="2700000" algn="tl">
              <a:srgbClr val="DDDDDD"/>
            </a:outerShdw>
          </a:effectLst>
          <a:latin typeface="+mj-lt"/>
          <a:ea typeface="+mj-ea"/>
          <a:cs typeface="+mj-cs"/>
        </a:defRPr>
      </a:lvl1pPr>
      <a:lvl2pPr algn="l" rtl="0" fontAlgn="base">
        <a:lnSpc>
          <a:spcPct val="80000"/>
        </a:lnSpc>
        <a:spcBef>
          <a:spcPct val="0"/>
        </a:spcBef>
        <a:spcAft>
          <a:spcPct val="0"/>
        </a:spcAft>
        <a:defRPr sz="2600" b="1">
          <a:solidFill>
            <a:schemeClr val="tx1"/>
          </a:solidFill>
          <a:effectLst>
            <a:outerShdw blurRad="38100" dist="38100" dir="2700000" algn="tl">
              <a:srgbClr val="DDDDDD"/>
            </a:outerShdw>
          </a:effectLst>
          <a:latin typeface="Arial" charset="0"/>
          <a:ea typeface="ＭＳ Ｐゴシック" charset="0"/>
        </a:defRPr>
      </a:lvl2pPr>
      <a:lvl3pPr algn="l" rtl="0" fontAlgn="base">
        <a:lnSpc>
          <a:spcPct val="80000"/>
        </a:lnSpc>
        <a:spcBef>
          <a:spcPct val="0"/>
        </a:spcBef>
        <a:spcAft>
          <a:spcPct val="0"/>
        </a:spcAft>
        <a:defRPr sz="2600" b="1">
          <a:solidFill>
            <a:schemeClr val="tx1"/>
          </a:solidFill>
          <a:effectLst>
            <a:outerShdw blurRad="38100" dist="38100" dir="2700000" algn="tl">
              <a:srgbClr val="DDDDDD"/>
            </a:outerShdw>
          </a:effectLst>
          <a:latin typeface="Arial" charset="0"/>
          <a:ea typeface="ＭＳ Ｐゴシック" charset="0"/>
        </a:defRPr>
      </a:lvl3pPr>
      <a:lvl4pPr algn="l" rtl="0" fontAlgn="base">
        <a:lnSpc>
          <a:spcPct val="80000"/>
        </a:lnSpc>
        <a:spcBef>
          <a:spcPct val="0"/>
        </a:spcBef>
        <a:spcAft>
          <a:spcPct val="0"/>
        </a:spcAft>
        <a:defRPr sz="2600" b="1">
          <a:solidFill>
            <a:schemeClr val="tx1"/>
          </a:solidFill>
          <a:effectLst>
            <a:outerShdw blurRad="38100" dist="38100" dir="2700000" algn="tl">
              <a:srgbClr val="DDDDDD"/>
            </a:outerShdw>
          </a:effectLst>
          <a:latin typeface="Arial" charset="0"/>
          <a:ea typeface="ＭＳ Ｐゴシック" charset="0"/>
        </a:defRPr>
      </a:lvl4pPr>
      <a:lvl5pPr algn="l" rtl="0" fontAlgn="base">
        <a:lnSpc>
          <a:spcPct val="80000"/>
        </a:lnSpc>
        <a:spcBef>
          <a:spcPct val="0"/>
        </a:spcBef>
        <a:spcAft>
          <a:spcPct val="0"/>
        </a:spcAft>
        <a:defRPr sz="2600" b="1">
          <a:solidFill>
            <a:schemeClr val="tx1"/>
          </a:solidFill>
          <a:effectLst>
            <a:outerShdw blurRad="38100" dist="38100" dir="2700000" algn="tl">
              <a:srgbClr val="DDDDDD"/>
            </a:outerShdw>
          </a:effectLst>
          <a:latin typeface="Arial" charset="0"/>
          <a:ea typeface="ＭＳ Ｐゴシック" charset="0"/>
        </a:defRPr>
      </a:lvl5pPr>
      <a:lvl6pPr marL="457200" algn="l" rtl="0" fontAlgn="base">
        <a:lnSpc>
          <a:spcPct val="80000"/>
        </a:lnSpc>
        <a:spcBef>
          <a:spcPct val="0"/>
        </a:spcBef>
        <a:spcAft>
          <a:spcPct val="0"/>
        </a:spcAft>
        <a:defRPr sz="2600" b="1">
          <a:solidFill>
            <a:schemeClr val="tx1"/>
          </a:solidFill>
          <a:effectLst>
            <a:outerShdw blurRad="38100" dist="38100" dir="2700000" algn="tl">
              <a:srgbClr val="DDDDDD"/>
            </a:outerShdw>
          </a:effectLst>
          <a:latin typeface="Arial" charset="0"/>
          <a:ea typeface="ＭＳ Ｐゴシック" charset="0"/>
        </a:defRPr>
      </a:lvl6pPr>
      <a:lvl7pPr marL="914400" algn="l" rtl="0" fontAlgn="base">
        <a:lnSpc>
          <a:spcPct val="80000"/>
        </a:lnSpc>
        <a:spcBef>
          <a:spcPct val="0"/>
        </a:spcBef>
        <a:spcAft>
          <a:spcPct val="0"/>
        </a:spcAft>
        <a:defRPr sz="2600" b="1">
          <a:solidFill>
            <a:schemeClr val="tx1"/>
          </a:solidFill>
          <a:effectLst>
            <a:outerShdw blurRad="38100" dist="38100" dir="2700000" algn="tl">
              <a:srgbClr val="DDDDDD"/>
            </a:outerShdw>
          </a:effectLst>
          <a:latin typeface="Arial" charset="0"/>
          <a:ea typeface="ＭＳ Ｐゴシック" charset="0"/>
        </a:defRPr>
      </a:lvl7pPr>
      <a:lvl8pPr marL="1371600" algn="l" rtl="0" fontAlgn="base">
        <a:lnSpc>
          <a:spcPct val="80000"/>
        </a:lnSpc>
        <a:spcBef>
          <a:spcPct val="0"/>
        </a:spcBef>
        <a:spcAft>
          <a:spcPct val="0"/>
        </a:spcAft>
        <a:defRPr sz="2600" b="1">
          <a:solidFill>
            <a:schemeClr val="tx1"/>
          </a:solidFill>
          <a:effectLst>
            <a:outerShdw blurRad="38100" dist="38100" dir="2700000" algn="tl">
              <a:srgbClr val="DDDDDD"/>
            </a:outerShdw>
          </a:effectLst>
          <a:latin typeface="Arial" charset="0"/>
          <a:ea typeface="ＭＳ Ｐゴシック" charset="0"/>
        </a:defRPr>
      </a:lvl8pPr>
      <a:lvl9pPr marL="1828800" algn="l" rtl="0" fontAlgn="base">
        <a:lnSpc>
          <a:spcPct val="80000"/>
        </a:lnSpc>
        <a:spcBef>
          <a:spcPct val="0"/>
        </a:spcBef>
        <a:spcAft>
          <a:spcPct val="0"/>
        </a:spcAft>
        <a:defRPr sz="2600" b="1">
          <a:solidFill>
            <a:schemeClr val="tx1"/>
          </a:solidFill>
          <a:effectLst>
            <a:outerShdw blurRad="38100" dist="38100" dir="2700000" algn="tl">
              <a:srgbClr val="DDDDDD"/>
            </a:outerShdw>
          </a:effectLst>
          <a:latin typeface="Arial" charset="0"/>
          <a:ea typeface="ＭＳ Ｐゴシック" charset="0"/>
        </a:defRPr>
      </a:lvl9pPr>
    </p:titleStyle>
    <p:bodyStyle>
      <a:lvl1pPr marL="342900" indent="-342900" algn="l" rtl="0" fontAlgn="base">
        <a:spcBef>
          <a:spcPct val="20000"/>
        </a:spcBef>
        <a:spcAft>
          <a:spcPct val="0"/>
        </a:spcAft>
        <a:buClr>
          <a:schemeClr val="hlink"/>
        </a:buClr>
        <a:buFont typeface="Wingdings 2" charset="0"/>
        <a:buChar char="¢"/>
        <a:defRPr sz="2200">
          <a:solidFill>
            <a:schemeClr val="tx1"/>
          </a:solidFill>
          <a:latin typeface="+mn-lt"/>
          <a:ea typeface="+mn-ea"/>
          <a:cs typeface="+mn-cs"/>
        </a:defRPr>
      </a:lvl1pPr>
      <a:lvl2pPr marL="742950" indent="-285750" algn="l" rtl="0" fontAlgn="base">
        <a:spcBef>
          <a:spcPct val="20000"/>
        </a:spcBef>
        <a:spcAft>
          <a:spcPct val="0"/>
        </a:spcAft>
        <a:buClr>
          <a:schemeClr val="hlink"/>
        </a:buClr>
        <a:buChar char="–"/>
        <a:defRPr sz="2000">
          <a:solidFill>
            <a:schemeClr val="tx1"/>
          </a:solidFill>
          <a:latin typeface="+mn-lt"/>
          <a:ea typeface="+mn-ea"/>
        </a:defRPr>
      </a:lvl2pPr>
      <a:lvl3pPr marL="1143000" indent="-228600" algn="l" rtl="0" fontAlgn="base">
        <a:spcBef>
          <a:spcPct val="20000"/>
        </a:spcBef>
        <a:spcAft>
          <a:spcPct val="0"/>
        </a:spcAft>
        <a:buClr>
          <a:schemeClr val="hlink"/>
        </a:buClr>
        <a:buFont typeface="Webdings" charset="0"/>
        <a:buChar char="4"/>
        <a:defRPr>
          <a:solidFill>
            <a:schemeClr val="tx1"/>
          </a:solidFill>
          <a:latin typeface="+mn-lt"/>
          <a:ea typeface="+mn-ea"/>
        </a:defRPr>
      </a:lvl3pPr>
      <a:lvl4pPr marL="1600200" indent="-228600" algn="l" rtl="0" fontAlgn="base">
        <a:spcBef>
          <a:spcPct val="20000"/>
        </a:spcBef>
        <a:spcAft>
          <a:spcPct val="0"/>
        </a:spcAft>
        <a:buClr>
          <a:schemeClr val="hlink"/>
        </a:buClr>
        <a:buChar char="–"/>
        <a:defRPr sz="1600">
          <a:solidFill>
            <a:schemeClr val="tx1"/>
          </a:solidFill>
          <a:latin typeface="+mn-lt"/>
          <a:ea typeface="+mn-ea"/>
        </a:defRPr>
      </a:lvl4pPr>
      <a:lvl5pPr marL="2057400" indent="-228600" algn="l" rtl="0" fontAlgn="base">
        <a:spcBef>
          <a:spcPct val="20000"/>
        </a:spcBef>
        <a:spcAft>
          <a:spcPct val="0"/>
        </a:spcAft>
        <a:buClr>
          <a:schemeClr val="hlink"/>
        </a:buClr>
        <a:buChar char="»"/>
        <a:defRPr sz="1600">
          <a:solidFill>
            <a:schemeClr val="tx1"/>
          </a:solidFill>
          <a:latin typeface="+mn-lt"/>
          <a:ea typeface="+mn-ea"/>
        </a:defRPr>
      </a:lvl5pPr>
      <a:lvl6pPr marL="2514600" indent="-228600" algn="l" rtl="0" fontAlgn="base">
        <a:spcBef>
          <a:spcPct val="20000"/>
        </a:spcBef>
        <a:spcAft>
          <a:spcPct val="0"/>
        </a:spcAft>
        <a:buClr>
          <a:schemeClr val="hlink"/>
        </a:buClr>
        <a:buChar char="»"/>
        <a:defRPr sz="1600">
          <a:solidFill>
            <a:schemeClr val="tx1"/>
          </a:solidFill>
          <a:latin typeface="+mn-lt"/>
          <a:ea typeface="+mn-ea"/>
        </a:defRPr>
      </a:lvl6pPr>
      <a:lvl7pPr marL="2971800" indent="-228600" algn="l" rtl="0" fontAlgn="base">
        <a:spcBef>
          <a:spcPct val="20000"/>
        </a:spcBef>
        <a:spcAft>
          <a:spcPct val="0"/>
        </a:spcAft>
        <a:buClr>
          <a:schemeClr val="hlink"/>
        </a:buClr>
        <a:buChar char="»"/>
        <a:defRPr sz="1600">
          <a:solidFill>
            <a:schemeClr val="tx1"/>
          </a:solidFill>
          <a:latin typeface="+mn-lt"/>
          <a:ea typeface="+mn-ea"/>
        </a:defRPr>
      </a:lvl7pPr>
      <a:lvl8pPr marL="3429000" indent="-228600" algn="l" rtl="0" fontAlgn="base">
        <a:spcBef>
          <a:spcPct val="20000"/>
        </a:spcBef>
        <a:spcAft>
          <a:spcPct val="0"/>
        </a:spcAft>
        <a:buClr>
          <a:schemeClr val="hlink"/>
        </a:buClr>
        <a:buChar char="»"/>
        <a:defRPr sz="1600">
          <a:solidFill>
            <a:schemeClr val="tx1"/>
          </a:solidFill>
          <a:latin typeface="+mn-lt"/>
          <a:ea typeface="+mn-ea"/>
        </a:defRPr>
      </a:lvl8pPr>
      <a:lvl9pPr marL="3886200" indent="-228600" algn="l" rtl="0" fontAlgn="base">
        <a:spcBef>
          <a:spcPct val="20000"/>
        </a:spcBef>
        <a:spcAft>
          <a:spcPct val="0"/>
        </a:spcAft>
        <a:buClr>
          <a:schemeClr val="hlink"/>
        </a:buClr>
        <a:buChar char="»"/>
        <a:defRPr sz="16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93567" name="Picture 31" descr="SlideMaster_04240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1014413"/>
          </a:xfrm>
          <a:prstGeom prst="rect">
            <a:avLst/>
          </a:prstGeom>
          <a:noFill/>
          <a:extLst>
            <a:ext uri="{909E8E84-426E-40dd-AFC4-6F175D3DCCD1}">
              <a14:hiddenFill xmlns="" xmlns:a14="http://schemas.microsoft.com/office/drawing/2010/main">
                <a:solidFill>
                  <a:srgbClr val="FFFFFF"/>
                </a:solidFill>
              </a14:hiddenFill>
            </a:ext>
          </a:extLst>
        </p:spPr>
      </p:pic>
      <p:sp>
        <p:nvSpPr>
          <p:cNvPr id="193539" name="Rectangle 3"/>
          <p:cNvSpPr>
            <a:spLocks noGrp="1" noChangeArrowheads="1"/>
          </p:cNvSpPr>
          <p:nvPr>
            <p:ph type="title"/>
          </p:nvPr>
        </p:nvSpPr>
        <p:spPr bwMode="auto">
          <a:xfrm>
            <a:off x="269875" y="52388"/>
            <a:ext cx="5661025" cy="8191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93541" name="Rectangle 5"/>
          <p:cNvSpPr>
            <a:spLocks noChangeArrowheads="1"/>
          </p:cNvSpPr>
          <p:nvPr/>
        </p:nvSpPr>
        <p:spPr bwMode="gray">
          <a:xfrm>
            <a:off x="0" y="6684963"/>
            <a:ext cx="9144000" cy="173037"/>
          </a:xfrm>
          <a:prstGeom prst="rect">
            <a:avLst/>
          </a:prstGeom>
          <a:solidFill>
            <a:schemeClr val="tx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endParaRPr lang="en-US">
              <a:solidFill>
                <a:srgbClr val="000000"/>
              </a:solidFill>
              <a:ea typeface="ＭＳ Ｐゴシック" charset="0"/>
              <a:cs typeface="Arial" pitchFamily="34" charset="0"/>
            </a:endParaRPr>
          </a:p>
        </p:txBody>
      </p:sp>
      <p:sp>
        <p:nvSpPr>
          <p:cNvPr id="193542" name="Text Box 6"/>
          <p:cNvSpPr txBox="1">
            <a:spLocks noChangeArrowheads="1"/>
          </p:cNvSpPr>
          <p:nvPr/>
        </p:nvSpPr>
        <p:spPr bwMode="gray">
          <a:xfrm>
            <a:off x="279400" y="6661150"/>
            <a:ext cx="1279525" cy="2286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1" hangingPunct="1"/>
            <a:r>
              <a:rPr lang="en-US" sz="900" b="1">
                <a:solidFill>
                  <a:srgbClr val="FFFFFF"/>
                </a:solidFill>
                <a:latin typeface="Arial Narrow" charset="0"/>
                <a:ea typeface="ＭＳ Ｐゴシック" charset="0"/>
                <a:cs typeface="Arial" charset="0"/>
              </a:rPr>
              <a:t>© FCG 2007   |    Slide </a:t>
            </a:r>
            <a:fld id="{B84C3FB0-9036-CB4E-9583-91576A86106F}" type="slidenum">
              <a:rPr lang="en-US" sz="900" b="1" smtClean="0">
                <a:solidFill>
                  <a:srgbClr val="FFFFFF"/>
                </a:solidFill>
                <a:latin typeface="Arial Narrow" charset="0"/>
                <a:ea typeface="ＭＳ Ｐゴシック" charset="0"/>
                <a:cs typeface="Arial" pitchFamily="34" charset="0"/>
              </a:rPr>
              <a:pPr eaLnBrk="1" hangingPunct="1"/>
              <a:t>‹#›</a:t>
            </a:fld>
            <a:endParaRPr lang="en-US" sz="900" b="1">
              <a:solidFill>
                <a:srgbClr val="FFFFFF"/>
              </a:solidFill>
              <a:latin typeface="Arial Narrow" charset="0"/>
              <a:ea typeface="ＭＳ Ｐゴシック" charset="0"/>
              <a:cs typeface="Arial" charset="0"/>
            </a:endParaRPr>
          </a:p>
        </p:txBody>
      </p:sp>
      <p:graphicFrame>
        <p:nvGraphicFramePr>
          <p:cNvPr id="193545" name="Base" hidden="1"/>
          <p:cNvGraphicFramePr>
            <a:graphicFrameLocks/>
          </p:cNvGraphicFramePr>
          <p:nvPr/>
        </p:nvGraphicFramePr>
        <p:xfrm>
          <a:off x="1524000" y="1397000"/>
          <a:ext cx="6096000" cy="4064000"/>
        </p:xfrm>
        <a:graphic>
          <a:graphicData uri="http://schemas.openxmlformats.org/presentationml/2006/ole">
            <mc:AlternateContent xmlns:mc="http://schemas.openxmlformats.org/markup-compatibility/2006">
              <mc:Choice xmlns:v="urn:schemas-microsoft-com:vml" Requires="v">
                <p:oleObj spid="_x0000_s2308" name="Presentation" r:id="rId4" imgW="0" imgH="0" progId="PowerPoint.Show.8">
                  <p:embed/>
                </p:oleObj>
              </mc:Choice>
              <mc:Fallback>
                <p:oleObj name="Presentation" r:id="rId4" imgW="0" imgH="0" progId="PowerPoint.Show.8">
                  <p:embed/>
                  <p:pic>
                    <p:nvPicPr>
                      <p:cNvPr id="0" name=""/>
                      <p:cNvPicPr preferRelativeResize="0">
                        <a:picLocks noChangeArrowheads="1"/>
                      </p:cNvPicPr>
                      <p:nvPr/>
                    </p:nvPicPr>
                    <p:blipFill>
                      <a:blip>
                        <a:extLst>
                          <a:ext uri="{28A0092B-C50C-407E-A947-70E740481C1C}">
                            <a14:useLocalDpi xmlns:a14="http://schemas.microsoft.com/office/drawing/2010/main" val="0"/>
                          </a:ext>
                        </a:extLst>
                      </a:blip>
                      <a:srcRect/>
                      <a:stretch>
                        <a:fillRect/>
                      </a:stretch>
                    </p:blipFill>
                    <p:spPr bwMode="auto">
                      <a:xfrm>
                        <a:off x="1524000" y="1397000"/>
                        <a:ext cx="6096000" cy="4064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193546" name="Rectangle 10"/>
          <p:cNvSpPr>
            <a:spLocks noGrp="1" noChangeArrowheads="1"/>
          </p:cNvSpPr>
          <p:nvPr>
            <p:ph type="body" idx="1"/>
          </p:nvPr>
        </p:nvSpPr>
        <p:spPr bwMode="auto">
          <a:xfrm>
            <a:off x="257175" y="1303338"/>
            <a:ext cx="8580438" cy="51720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3569" name="Text Box 33"/>
          <p:cNvSpPr txBox="1">
            <a:spLocks noChangeArrowheads="1"/>
          </p:cNvSpPr>
          <p:nvPr/>
        </p:nvSpPr>
        <p:spPr bwMode="gray">
          <a:xfrm>
            <a:off x="8609013" y="6661150"/>
            <a:ext cx="382587" cy="2286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r" eaLnBrk="1" hangingPunct="1"/>
            <a:r>
              <a:rPr lang="en-US" sz="900" b="1">
                <a:solidFill>
                  <a:srgbClr val="FFFFFF"/>
                </a:solidFill>
                <a:latin typeface="Arial Narrow" charset="0"/>
                <a:ea typeface="ＭＳ Ｐゴシック" charset="0"/>
                <a:cs typeface="Arial" pitchFamily="34" charset="0"/>
              </a:rPr>
              <a:t>CDS</a:t>
            </a:r>
          </a:p>
        </p:txBody>
      </p:sp>
      <p:sp>
        <p:nvSpPr>
          <p:cNvPr id="193570" name="Rectangle 34"/>
          <p:cNvSpPr>
            <a:spLocks noChangeArrowheads="1"/>
          </p:cNvSpPr>
          <p:nvPr/>
        </p:nvSpPr>
        <p:spPr bwMode="gray">
          <a:xfrm>
            <a:off x="3213100" y="6661150"/>
            <a:ext cx="2895600" cy="2476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lgn="ctr" eaLnBrk="1" hangingPunct="1"/>
            <a:endParaRPr lang="en-US" sz="900" b="1">
              <a:solidFill>
                <a:srgbClr val="FFFFFF"/>
              </a:solidFill>
              <a:latin typeface="Arial Narrow" charset="0"/>
              <a:ea typeface="ＭＳ Ｐゴシック" charset="0"/>
              <a:cs typeface="Arial" pitchFamily="34" charset="0"/>
            </a:endParaRPr>
          </a:p>
        </p:txBody>
      </p:sp>
    </p:spTree>
    <p:extLst>
      <p:ext uri="{BB962C8B-B14F-4D97-AF65-F5344CB8AC3E}">
        <p14:creationId xmlns:p14="http://schemas.microsoft.com/office/powerpoint/2010/main" val="2837213862"/>
      </p:ext>
    </p:extLst>
  </p:cSld>
  <p:clrMap bg1="lt1" tx1="dk1" bg2="lt2" tx2="dk2" accent1="accent1" accent2="accent2" accent3="accent3" accent4="accent4" accent5="accent5" accent6="accent6" hlink="hlink" folHlink="folHlink"/>
  <p:hf hdr="0" dt="0"/>
  <p:txStyles>
    <p:titleStyle>
      <a:lvl1pPr algn="l" rtl="0" fontAlgn="base">
        <a:lnSpc>
          <a:spcPct val="80000"/>
        </a:lnSpc>
        <a:spcBef>
          <a:spcPct val="0"/>
        </a:spcBef>
        <a:spcAft>
          <a:spcPct val="0"/>
        </a:spcAft>
        <a:defRPr sz="2600" b="1">
          <a:solidFill>
            <a:schemeClr val="tx1"/>
          </a:solidFill>
          <a:effectLst>
            <a:outerShdw blurRad="38100" dist="38100" dir="2700000" algn="tl">
              <a:srgbClr val="DDDDDD"/>
            </a:outerShdw>
          </a:effectLst>
          <a:latin typeface="+mj-lt"/>
          <a:ea typeface="+mj-ea"/>
          <a:cs typeface="+mj-cs"/>
        </a:defRPr>
      </a:lvl1pPr>
      <a:lvl2pPr algn="l" rtl="0" fontAlgn="base">
        <a:lnSpc>
          <a:spcPct val="80000"/>
        </a:lnSpc>
        <a:spcBef>
          <a:spcPct val="0"/>
        </a:spcBef>
        <a:spcAft>
          <a:spcPct val="0"/>
        </a:spcAft>
        <a:defRPr sz="2600" b="1">
          <a:solidFill>
            <a:schemeClr val="tx1"/>
          </a:solidFill>
          <a:effectLst>
            <a:outerShdw blurRad="38100" dist="38100" dir="2700000" algn="tl">
              <a:srgbClr val="DDDDDD"/>
            </a:outerShdw>
          </a:effectLst>
          <a:latin typeface="Arial" charset="0"/>
          <a:ea typeface="ＭＳ Ｐゴシック" charset="0"/>
        </a:defRPr>
      </a:lvl2pPr>
      <a:lvl3pPr algn="l" rtl="0" fontAlgn="base">
        <a:lnSpc>
          <a:spcPct val="80000"/>
        </a:lnSpc>
        <a:spcBef>
          <a:spcPct val="0"/>
        </a:spcBef>
        <a:spcAft>
          <a:spcPct val="0"/>
        </a:spcAft>
        <a:defRPr sz="2600" b="1">
          <a:solidFill>
            <a:schemeClr val="tx1"/>
          </a:solidFill>
          <a:effectLst>
            <a:outerShdw blurRad="38100" dist="38100" dir="2700000" algn="tl">
              <a:srgbClr val="DDDDDD"/>
            </a:outerShdw>
          </a:effectLst>
          <a:latin typeface="Arial" charset="0"/>
          <a:ea typeface="ＭＳ Ｐゴシック" charset="0"/>
        </a:defRPr>
      </a:lvl3pPr>
      <a:lvl4pPr algn="l" rtl="0" fontAlgn="base">
        <a:lnSpc>
          <a:spcPct val="80000"/>
        </a:lnSpc>
        <a:spcBef>
          <a:spcPct val="0"/>
        </a:spcBef>
        <a:spcAft>
          <a:spcPct val="0"/>
        </a:spcAft>
        <a:defRPr sz="2600" b="1">
          <a:solidFill>
            <a:schemeClr val="tx1"/>
          </a:solidFill>
          <a:effectLst>
            <a:outerShdw blurRad="38100" dist="38100" dir="2700000" algn="tl">
              <a:srgbClr val="DDDDDD"/>
            </a:outerShdw>
          </a:effectLst>
          <a:latin typeface="Arial" charset="0"/>
          <a:ea typeface="ＭＳ Ｐゴシック" charset="0"/>
        </a:defRPr>
      </a:lvl4pPr>
      <a:lvl5pPr algn="l" rtl="0" fontAlgn="base">
        <a:lnSpc>
          <a:spcPct val="80000"/>
        </a:lnSpc>
        <a:spcBef>
          <a:spcPct val="0"/>
        </a:spcBef>
        <a:spcAft>
          <a:spcPct val="0"/>
        </a:spcAft>
        <a:defRPr sz="2600" b="1">
          <a:solidFill>
            <a:schemeClr val="tx1"/>
          </a:solidFill>
          <a:effectLst>
            <a:outerShdw blurRad="38100" dist="38100" dir="2700000" algn="tl">
              <a:srgbClr val="DDDDDD"/>
            </a:outerShdw>
          </a:effectLst>
          <a:latin typeface="Arial" charset="0"/>
          <a:ea typeface="ＭＳ Ｐゴシック" charset="0"/>
        </a:defRPr>
      </a:lvl5pPr>
      <a:lvl6pPr marL="457200" algn="l" rtl="0" fontAlgn="base">
        <a:lnSpc>
          <a:spcPct val="80000"/>
        </a:lnSpc>
        <a:spcBef>
          <a:spcPct val="0"/>
        </a:spcBef>
        <a:spcAft>
          <a:spcPct val="0"/>
        </a:spcAft>
        <a:defRPr sz="2600" b="1">
          <a:solidFill>
            <a:schemeClr val="tx1"/>
          </a:solidFill>
          <a:effectLst>
            <a:outerShdw blurRad="38100" dist="38100" dir="2700000" algn="tl">
              <a:srgbClr val="DDDDDD"/>
            </a:outerShdw>
          </a:effectLst>
          <a:latin typeface="Arial" charset="0"/>
          <a:ea typeface="ＭＳ Ｐゴシック" charset="0"/>
        </a:defRPr>
      </a:lvl6pPr>
      <a:lvl7pPr marL="914400" algn="l" rtl="0" fontAlgn="base">
        <a:lnSpc>
          <a:spcPct val="80000"/>
        </a:lnSpc>
        <a:spcBef>
          <a:spcPct val="0"/>
        </a:spcBef>
        <a:spcAft>
          <a:spcPct val="0"/>
        </a:spcAft>
        <a:defRPr sz="2600" b="1">
          <a:solidFill>
            <a:schemeClr val="tx1"/>
          </a:solidFill>
          <a:effectLst>
            <a:outerShdw blurRad="38100" dist="38100" dir="2700000" algn="tl">
              <a:srgbClr val="DDDDDD"/>
            </a:outerShdw>
          </a:effectLst>
          <a:latin typeface="Arial" charset="0"/>
          <a:ea typeface="ＭＳ Ｐゴシック" charset="0"/>
        </a:defRPr>
      </a:lvl7pPr>
      <a:lvl8pPr marL="1371600" algn="l" rtl="0" fontAlgn="base">
        <a:lnSpc>
          <a:spcPct val="80000"/>
        </a:lnSpc>
        <a:spcBef>
          <a:spcPct val="0"/>
        </a:spcBef>
        <a:spcAft>
          <a:spcPct val="0"/>
        </a:spcAft>
        <a:defRPr sz="2600" b="1">
          <a:solidFill>
            <a:schemeClr val="tx1"/>
          </a:solidFill>
          <a:effectLst>
            <a:outerShdw blurRad="38100" dist="38100" dir="2700000" algn="tl">
              <a:srgbClr val="DDDDDD"/>
            </a:outerShdw>
          </a:effectLst>
          <a:latin typeface="Arial" charset="0"/>
          <a:ea typeface="ＭＳ Ｐゴシック" charset="0"/>
        </a:defRPr>
      </a:lvl8pPr>
      <a:lvl9pPr marL="1828800" algn="l" rtl="0" fontAlgn="base">
        <a:lnSpc>
          <a:spcPct val="80000"/>
        </a:lnSpc>
        <a:spcBef>
          <a:spcPct val="0"/>
        </a:spcBef>
        <a:spcAft>
          <a:spcPct val="0"/>
        </a:spcAft>
        <a:defRPr sz="2600" b="1">
          <a:solidFill>
            <a:schemeClr val="tx1"/>
          </a:solidFill>
          <a:effectLst>
            <a:outerShdw blurRad="38100" dist="38100" dir="2700000" algn="tl">
              <a:srgbClr val="DDDDDD"/>
            </a:outerShdw>
          </a:effectLst>
          <a:latin typeface="Arial" charset="0"/>
          <a:ea typeface="ＭＳ Ｐゴシック" charset="0"/>
        </a:defRPr>
      </a:lvl9pPr>
    </p:titleStyle>
    <p:bodyStyle>
      <a:lvl1pPr marL="342900" indent="-342900" algn="l" rtl="0" fontAlgn="base">
        <a:spcBef>
          <a:spcPct val="20000"/>
        </a:spcBef>
        <a:spcAft>
          <a:spcPct val="0"/>
        </a:spcAft>
        <a:buClr>
          <a:schemeClr val="hlink"/>
        </a:buClr>
        <a:buFont typeface="Wingdings 2" charset="0"/>
        <a:buChar char="¢"/>
        <a:defRPr sz="2200">
          <a:solidFill>
            <a:schemeClr val="tx1"/>
          </a:solidFill>
          <a:latin typeface="+mn-lt"/>
          <a:ea typeface="+mn-ea"/>
          <a:cs typeface="+mn-cs"/>
        </a:defRPr>
      </a:lvl1pPr>
      <a:lvl2pPr marL="742950" indent="-285750" algn="l" rtl="0" fontAlgn="base">
        <a:spcBef>
          <a:spcPct val="20000"/>
        </a:spcBef>
        <a:spcAft>
          <a:spcPct val="0"/>
        </a:spcAft>
        <a:buClr>
          <a:schemeClr val="hlink"/>
        </a:buClr>
        <a:buChar char="–"/>
        <a:defRPr sz="2000">
          <a:solidFill>
            <a:schemeClr val="tx1"/>
          </a:solidFill>
          <a:latin typeface="+mn-lt"/>
          <a:ea typeface="+mn-ea"/>
        </a:defRPr>
      </a:lvl2pPr>
      <a:lvl3pPr marL="1143000" indent="-228600" algn="l" rtl="0" fontAlgn="base">
        <a:spcBef>
          <a:spcPct val="20000"/>
        </a:spcBef>
        <a:spcAft>
          <a:spcPct val="0"/>
        </a:spcAft>
        <a:buClr>
          <a:schemeClr val="hlink"/>
        </a:buClr>
        <a:buFont typeface="Webdings" charset="0"/>
        <a:buChar char="4"/>
        <a:defRPr>
          <a:solidFill>
            <a:schemeClr val="tx1"/>
          </a:solidFill>
          <a:latin typeface="+mn-lt"/>
          <a:ea typeface="+mn-ea"/>
        </a:defRPr>
      </a:lvl3pPr>
      <a:lvl4pPr marL="1600200" indent="-228600" algn="l" rtl="0" fontAlgn="base">
        <a:spcBef>
          <a:spcPct val="20000"/>
        </a:spcBef>
        <a:spcAft>
          <a:spcPct val="0"/>
        </a:spcAft>
        <a:buClr>
          <a:schemeClr val="hlink"/>
        </a:buClr>
        <a:buChar char="–"/>
        <a:defRPr sz="1600">
          <a:solidFill>
            <a:schemeClr val="tx1"/>
          </a:solidFill>
          <a:latin typeface="+mn-lt"/>
          <a:ea typeface="+mn-ea"/>
        </a:defRPr>
      </a:lvl4pPr>
      <a:lvl5pPr marL="2057400" indent="-228600" algn="l" rtl="0" fontAlgn="base">
        <a:spcBef>
          <a:spcPct val="20000"/>
        </a:spcBef>
        <a:spcAft>
          <a:spcPct val="0"/>
        </a:spcAft>
        <a:buClr>
          <a:schemeClr val="hlink"/>
        </a:buClr>
        <a:buChar char="»"/>
        <a:defRPr sz="1600">
          <a:solidFill>
            <a:schemeClr val="tx1"/>
          </a:solidFill>
          <a:latin typeface="+mn-lt"/>
          <a:ea typeface="+mn-ea"/>
        </a:defRPr>
      </a:lvl5pPr>
      <a:lvl6pPr marL="2514600" indent="-228600" algn="l" rtl="0" fontAlgn="base">
        <a:spcBef>
          <a:spcPct val="20000"/>
        </a:spcBef>
        <a:spcAft>
          <a:spcPct val="0"/>
        </a:spcAft>
        <a:buClr>
          <a:schemeClr val="hlink"/>
        </a:buClr>
        <a:buChar char="»"/>
        <a:defRPr sz="1600">
          <a:solidFill>
            <a:schemeClr val="tx1"/>
          </a:solidFill>
          <a:latin typeface="+mn-lt"/>
          <a:ea typeface="+mn-ea"/>
        </a:defRPr>
      </a:lvl6pPr>
      <a:lvl7pPr marL="2971800" indent="-228600" algn="l" rtl="0" fontAlgn="base">
        <a:spcBef>
          <a:spcPct val="20000"/>
        </a:spcBef>
        <a:spcAft>
          <a:spcPct val="0"/>
        </a:spcAft>
        <a:buClr>
          <a:schemeClr val="hlink"/>
        </a:buClr>
        <a:buChar char="»"/>
        <a:defRPr sz="1600">
          <a:solidFill>
            <a:schemeClr val="tx1"/>
          </a:solidFill>
          <a:latin typeface="+mn-lt"/>
          <a:ea typeface="+mn-ea"/>
        </a:defRPr>
      </a:lvl7pPr>
      <a:lvl8pPr marL="3429000" indent="-228600" algn="l" rtl="0" fontAlgn="base">
        <a:spcBef>
          <a:spcPct val="20000"/>
        </a:spcBef>
        <a:spcAft>
          <a:spcPct val="0"/>
        </a:spcAft>
        <a:buClr>
          <a:schemeClr val="hlink"/>
        </a:buClr>
        <a:buChar char="»"/>
        <a:defRPr sz="1600">
          <a:solidFill>
            <a:schemeClr val="tx1"/>
          </a:solidFill>
          <a:latin typeface="+mn-lt"/>
          <a:ea typeface="+mn-ea"/>
        </a:defRPr>
      </a:lvl8pPr>
      <a:lvl9pPr marL="3886200" indent="-228600" algn="l" rtl="0" fontAlgn="base">
        <a:spcBef>
          <a:spcPct val="20000"/>
        </a:spcBef>
        <a:spcAft>
          <a:spcPct val="0"/>
        </a:spcAft>
        <a:buClr>
          <a:schemeClr val="hlink"/>
        </a:buClr>
        <a:buChar char="»"/>
        <a:defRPr sz="16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descr="HealthIT_interior.psd"/>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p:txBody>
      </p:sp>
      <p:sp>
        <p:nvSpPr>
          <p:cNvPr id="5" name="Footer Placeholder 4"/>
          <p:cNvSpPr>
            <a:spLocks noGrp="1"/>
          </p:cNvSpPr>
          <p:nvPr>
            <p:ph type="ftr" sz="quarter" idx="3"/>
          </p:nvPr>
        </p:nvSpPr>
        <p:spPr>
          <a:xfrm>
            <a:off x="457200" y="6356350"/>
            <a:ext cx="8158480" cy="365125"/>
          </a:xfrm>
          <a:prstGeom prst="rect">
            <a:avLst/>
          </a:prstGeom>
        </p:spPr>
        <p:txBody>
          <a:bodyPr vert="horz" lIns="91440" tIns="45720" rIns="91440" bIns="45720" rtlCol="0" anchor="ctr"/>
          <a:lstStyle>
            <a:lvl1pPr algn="l">
              <a:defRPr sz="1100">
                <a:solidFill>
                  <a:schemeClr val="tx1"/>
                </a:solidFill>
                <a:latin typeface="+mn-lt"/>
              </a:defRPr>
            </a:lvl1pPr>
          </a:lstStyle>
          <a:p>
            <a:pPr defTabSz="457200" eaLnBrk="1" hangingPunct="1"/>
            <a:r>
              <a:rPr lang="en-US">
                <a:solidFill>
                  <a:prstClr val="black"/>
                </a:solidFill>
                <a:ea typeface="+mn-ea"/>
                <a:cs typeface="Arial" pitchFamily="34" charset="0"/>
              </a:rPr>
              <a:t>IUT - Title</a:t>
            </a:r>
            <a:endParaRPr lang="en-US" dirty="0">
              <a:solidFill>
                <a:prstClr val="black"/>
              </a:solidFill>
              <a:ea typeface="+mn-ea"/>
              <a:cs typeface="Arial" pitchFamily="34" charset="0"/>
            </a:endParaRPr>
          </a:p>
        </p:txBody>
      </p:sp>
      <p:sp>
        <p:nvSpPr>
          <p:cNvPr id="6" name="Slide Number Placeholder 5"/>
          <p:cNvSpPr>
            <a:spLocks noGrp="1"/>
          </p:cNvSpPr>
          <p:nvPr>
            <p:ph type="sldNum" sz="quarter" idx="4"/>
          </p:nvPr>
        </p:nvSpPr>
        <p:spPr>
          <a:xfrm>
            <a:off x="8656021" y="6356350"/>
            <a:ext cx="477520" cy="365125"/>
          </a:xfrm>
          <a:prstGeom prst="rect">
            <a:avLst/>
          </a:prstGeom>
        </p:spPr>
        <p:txBody>
          <a:bodyPr vert="horz" lIns="91440" tIns="45720" rIns="91440" bIns="45720" rtlCol="0" anchor="ctr"/>
          <a:lstStyle>
            <a:lvl1pPr algn="ctr">
              <a:defRPr sz="1100">
                <a:solidFill>
                  <a:schemeClr val="tx1">
                    <a:tint val="75000"/>
                  </a:schemeClr>
                </a:solidFill>
                <a:latin typeface="+mn-lt"/>
              </a:defRPr>
            </a:lvl1pPr>
          </a:lstStyle>
          <a:p>
            <a:pPr defTabSz="457200" eaLnBrk="1" hangingPunct="1"/>
            <a:fld id="{863108E1-B379-4DFB-B6D0-75A41630CB22}" type="slidenum">
              <a:rPr lang="en-US" smtClean="0">
                <a:solidFill>
                  <a:prstClr val="black">
                    <a:tint val="75000"/>
                  </a:prstClr>
                </a:solidFill>
                <a:ea typeface="+mn-ea"/>
                <a:cs typeface="Arial" pitchFamily="34" charset="0"/>
              </a:rPr>
              <a:pPr defTabSz="457200" eaLnBrk="1" hangingPunct="1"/>
              <a:t>‹#›</a:t>
            </a:fld>
            <a:endParaRPr lang="en-US">
              <a:solidFill>
                <a:prstClr val="black">
                  <a:tint val="75000"/>
                </a:prstClr>
              </a:solidFill>
              <a:ea typeface="+mn-ea"/>
              <a:cs typeface="Arial" pitchFamily="34" charset="0"/>
            </a:endParaRPr>
          </a:p>
        </p:txBody>
      </p:sp>
    </p:spTree>
    <p:extLst>
      <p:ext uri="{BB962C8B-B14F-4D97-AF65-F5344CB8AC3E}">
        <p14:creationId xmlns:p14="http://schemas.microsoft.com/office/powerpoint/2010/main" val="7767263"/>
      </p:ext>
    </p:extLst>
  </p:cSld>
  <p:clrMap bg1="lt1" tx1="dk1" bg2="lt2" tx2="dk2" accent1="accent1" accent2="accent2" accent3="accent3" accent4="accent4" accent5="accent5" accent6="accent6" hlink="hlink" folHlink="folHlink"/>
  <p:hf hdr="0" dt="0"/>
  <p:txStyles>
    <p:titleStyle>
      <a:lvl1pPr algn="ctr" defTabSz="457200" rtl="0" eaLnBrk="1" latinLnBrk="0" hangingPunct="1">
        <a:spcBef>
          <a:spcPct val="0"/>
        </a:spcBef>
        <a:buNone/>
        <a:defRPr sz="3600" kern="1200">
          <a:solidFill>
            <a:srgbClr val="1C3B7E"/>
          </a:solidFill>
          <a:latin typeface="Century Gothic" pitchFamily="34" charset="0"/>
          <a:ea typeface="+mj-ea"/>
          <a:cs typeface="+mj-cs"/>
        </a:defRPr>
      </a:lvl1pPr>
    </p:titleStyle>
    <p:bodyStyle>
      <a:lvl1pPr marL="342900" indent="-342900" algn="l" defTabSz="457200" rtl="0" eaLnBrk="1" latinLnBrk="0" hangingPunct="1">
        <a:spcBef>
          <a:spcPct val="20000"/>
        </a:spcBef>
        <a:buClr>
          <a:srgbClr val="1C3B7E"/>
        </a:buClr>
        <a:buFont typeface="Wingdings" pitchFamily="2" charset="2"/>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Clr>
          <a:srgbClr val="1C3B7E"/>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50178" name="Picture 6" descr="slide7"/>
          <p:cNvPicPr>
            <a:picLocks noChangeAspect="1" noChangeArrowheads="1"/>
          </p:cNvPicPr>
          <p:nvPr/>
        </p:nvPicPr>
        <p:blipFill>
          <a:blip r:embed="rId2"/>
          <a:srcRect/>
          <a:stretch>
            <a:fillRect/>
          </a:stretch>
        </p:blipFill>
        <p:spPr bwMode="auto">
          <a:xfrm>
            <a:off x="0" y="0"/>
            <a:ext cx="9144000" cy="6858000"/>
          </a:xfrm>
          <a:prstGeom prst="rect">
            <a:avLst/>
          </a:prstGeom>
          <a:noFill/>
          <a:ln w="9525">
            <a:noFill/>
            <a:miter lim="800000"/>
            <a:headEnd/>
            <a:tailEnd/>
          </a:ln>
        </p:spPr>
      </p:pic>
      <p:sp>
        <p:nvSpPr>
          <p:cNvPr id="50179" name="Rectangle 11"/>
          <p:cNvSpPr>
            <a:spLocks noGrp="1" noChangeArrowheads="1"/>
          </p:cNvSpPr>
          <p:nvPr>
            <p:ph type="title"/>
          </p:nvPr>
        </p:nvSpPr>
        <p:spPr bwMode="auto">
          <a:xfrm>
            <a:off x="1141413" y="757238"/>
            <a:ext cx="7164387" cy="51911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spAutoFit/>
          </a:bodyPr>
          <a:lstStyle/>
          <a:p>
            <a:pPr lvl="0"/>
            <a:r>
              <a:rPr lang="en-US"/>
              <a:t>Click to edit Master title style</a:t>
            </a:r>
          </a:p>
        </p:txBody>
      </p:sp>
      <p:sp>
        <p:nvSpPr>
          <p:cNvPr id="50180" name="Rectangle 12"/>
          <p:cNvSpPr>
            <a:spLocks noGrp="1" noChangeArrowheads="1"/>
          </p:cNvSpPr>
          <p:nvPr>
            <p:ph type="body" idx="1"/>
          </p:nvPr>
        </p:nvSpPr>
        <p:spPr bwMode="auto">
          <a:xfrm>
            <a:off x="1141413" y="2238375"/>
            <a:ext cx="7164387" cy="1006475"/>
          </a:xfrm>
          <a:prstGeom prst="rect">
            <a:avLst/>
          </a:prstGeom>
          <a:noFill/>
          <a:ln w="9525">
            <a:noFill/>
            <a:miter lim="800000"/>
            <a:headEnd/>
            <a:tailEnd/>
          </a:ln>
        </p:spPr>
        <p:txBody>
          <a:bodyPr vert="horz" wrap="square" lIns="91440" tIns="45720" rIns="91440" bIns="45720" numCol="1" anchor="t" anchorCtr="0" compatLnSpc="1">
            <a:prstTxWarp prst="textNoShape">
              <a:avLst/>
            </a:prstTxWarp>
            <a:spAutoFit/>
          </a:bodyPr>
          <a:lstStyle/>
          <a:p>
            <a:pPr lvl="0"/>
            <a:r>
              <a:rPr lang="en-US"/>
              <a:t>Click to edit Master text styles</a:t>
            </a:r>
          </a:p>
          <a:p>
            <a:pPr lvl="1"/>
            <a:r>
              <a:rPr lang="en-US"/>
              <a:t>Second level</a:t>
            </a:r>
          </a:p>
          <a:p>
            <a:pPr lvl="2"/>
            <a:r>
              <a:rPr lang="en-US"/>
              <a:t>- Third level</a:t>
            </a:r>
          </a:p>
        </p:txBody>
      </p:sp>
      <p:sp>
        <p:nvSpPr>
          <p:cNvPr id="6" name="Rectangle 7"/>
          <p:cNvSpPr>
            <a:spLocks noChangeArrowheads="1"/>
          </p:cNvSpPr>
          <p:nvPr/>
        </p:nvSpPr>
        <p:spPr bwMode="auto">
          <a:xfrm>
            <a:off x="3638550" y="6580188"/>
            <a:ext cx="1854200" cy="319087"/>
          </a:xfrm>
          <a:prstGeom prst="rect">
            <a:avLst/>
          </a:prstGeom>
          <a:noFill/>
          <a:ln w="9525">
            <a:noFill/>
            <a:miter lim="800000"/>
            <a:headEnd/>
            <a:tailEnd/>
          </a:ln>
          <a:effectLst/>
        </p:spPr>
        <p:txBody>
          <a:bodyPr wrap="none" lIns="87312" tIns="42862" rIns="87312" bIns="42862" anchor="ctr"/>
          <a:lstStyle/>
          <a:p>
            <a:pPr algn="ctr" defTabSz="803275">
              <a:defRPr/>
            </a:pPr>
            <a:fld id="{0CE32C7E-F20E-46EF-B09B-8362155D9AB0}" type="slidenum">
              <a:rPr lang="en-US" sz="1000" b="1">
                <a:solidFill>
                  <a:srgbClr val="000000"/>
                </a:solidFill>
                <a:ea typeface="+mn-ea"/>
              </a:rPr>
              <a:pPr algn="ctr" defTabSz="803275">
                <a:defRPr/>
              </a:pPr>
              <a:t>‹#›</a:t>
            </a:fld>
            <a:endParaRPr lang="en-US" sz="1400" b="1">
              <a:solidFill>
                <a:srgbClr val="000000"/>
              </a:solidFill>
              <a:ea typeface="+mn-ea"/>
            </a:endParaRPr>
          </a:p>
        </p:txBody>
      </p:sp>
    </p:spTree>
    <p:extLst>
      <p:ext uri="{BB962C8B-B14F-4D97-AF65-F5344CB8AC3E}">
        <p14:creationId xmlns:p14="http://schemas.microsoft.com/office/powerpoint/2010/main" val="1643568015"/>
      </p:ext>
    </p:extLst>
  </p:cSld>
  <p:clrMap bg1="lt1" tx1="dk1" bg2="lt2" tx2="dk2" accent1="accent1" accent2="accent2" accent3="accent3" accent4="accent4" accent5="accent5" accent6="accent6" hlink="hlink" folHlink="folHlink"/>
  <p:hf hdr="0" dt="0"/>
  <p:txStyles>
    <p:titleStyle>
      <a:lvl1pPr algn="l" rtl="0" eaLnBrk="0" fontAlgn="base" hangingPunct="0">
        <a:spcBef>
          <a:spcPct val="0"/>
        </a:spcBef>
        <a:spcAft>
          <a:spcPct val="0"/>
        </a:spcAft>
        <a:defRPr sz="2800">
          <a:solidFill>
            <a:schemeClr val="tx1"/>
          </a:solidFill>
          <a:latin typeface="+mj-lt"/>
          <a:ea typeface="+mj-ea"/>
          <a:cs typeface="+mj-cs"/>
        </a:defRPr>
      </a:lvl1pPr>
      <a:lvl2pPr algn="l" rtl="0" eaLnBrk="0" fontAlgn="base" hangingPunct="0">
        <a:spcBef>
          <a:spcPct val="0"/>
        </a:spcBef>
        <a:spcAft>
          <a:spcPct val="0"/>
        </a:spcAft>
        <a:defRPr sz="2800">
          <a:solidFill>
            <a:schemeClr val="tx1"/>
          </a:solidFill>
          <a:latin typeface="Arial" charset="0"/>
          <a:cs typeface="Arial" charset="0"/>
        </a:defRPr>
      </a:lvl2pPr>
      <a:lvl3pPr algn="l" rtl="0" eaLnBrk="0" fontAlgn="base" hangingPunct="0">
        <a:spcBef>
          <a:spcPct val="0"/>
        </a:spcBef>
        <a:spcAft>
          <a:spcPct val="0"/>
        </a:spcAft>
        <a:defRPr sz="2800">
          <a:solidFill>
            <a:schemeClr val="tx1"/>
          </a:solidFill>
          <a:latin typeface="Arial" charset="0"/>
          <a:cs typeface="Arial" charset="0"/>
        </a:defRPr>
      </a:lvl3pPr>
      <a:lvl4pPr algn="l" rtl="0" eaLnBrk="0" fontAlgn="base" hangingPunct="0">
        <a:spcBef>
          <a:spcPct val="0"/>
        </a:spcBef>
        <a:spcAft>
          <a:spcPct val="0"/>
        </a:spcAft>
        <a:defRPr sz="2800">
          <a:solidFill>
            <a:schemeClr val="tx1"/>
          </a:solidFill>
          <a:latin typeface="Arial" charset="0"/>
          <a:cs typeface="Arial" charset="0"/>
        </a:defRPr>
      </a:lvl4pPr>
      <a:lvl5pPr algn="l" rtl="0" eaLnBrk="0" fontAlgn="base" hangingPunct="0">
        <a:spcBef>
          <a:spcPct val="0"/>
        </a:spcBef>
        <a:spcAft>
          <a:spcPct val="0"/>
        </a:spcAft>
        <a:defRPr sz="2800">
          <a:solidFill>
            <a:schemeClr val="tx1"/>
          </a:solidFill>
          <a:latin typeface="Arial" charset="0"/>
          <a:cs typeface="Arial" charset="0"/>
        </a:defRPr>
      </a:lvl5pPr>
      <a:lvl6pPr marL="457200" algn="l" rtl="0" fontAlgn="base">
        <a:spcBef>
          <a:spcPct val="0"/>
        </a:spcBef>
        <a:spcAft>
          <a:spcPct val="0"/>
        </a:spcAft>
        <a:defRPr sz="2800">
          <a:solidFill>
            <a:schemeClr val="tx1"/>
          </a:solidFill>
          <a:latin typeface="Arial" charset="0"/>
          <a:cs typeface="Arial" charset="0"/>
        </a:defRPr>
      </a:lvl6pPr>
      <a:lvl7pPr marL="914400" algn="l" rtl="0" fontAlgn="base">
        <a:spcBef>
          <a:spcPct val="0"/>
        </a:spcBef>
        <a:spcAft>
          <a:spcPct val="0"/>
        </a:spcAft>
        <a:defRPr sz="2800">
          <a:solidFill>
            <a:schemeClr val="tx1"/>
          </a:solidFill>
          <a:latin typeface="Arial" charset="0"/>
          <a:cs typeface="Arial" charset="0"/>
        </a:defRPr>
      </a:lvl7pPr>
      <a:lvl8pPr marL="1371600" algn="l" rtl="0" fontAlgn="base">
        <a:spcBef>
          <a:spcPct val="0"/>
        </a:spcBef>
        <a:spcAft>
          <a:spcPct val="0"/>
        </a:spcAft>
        <a:defRPr sz="2800">
          <a:solidFill>
            <a:schemeClr val="tx1"/>
          </a:solidFill>
          <a:latin typeface="Arial" charset="0"/>
          <a:cs typeface="Arial" charset="0"/>
        </a:defRPr>
      </a:lvl8pPr>
      <a:lvl9pPr marL="1828800" algn="l" rtl="0" fontAlgn="base">
        <a:spcBef>
          <a:spcPct val="0"/>
        </a:spcBef>
        <a:spcAft>
          <a:spcPct val="0"/>
        </a:spcAft>
        <a:defRPr sz="2800">
          <a:solidFill>
            <a:schemeClr val="tx1"/>
          </a:solidFill>
          <a:latin typeface="Arial" charset="0"/>
          <a:cs typeface="Arial" charset="0"/>
        </a:defRPr>
      </a:lvl9pPr>
    </p:titleStyle>
    <p:bodyStyle>
      <a:lvl1pPr marL="342900" indent="-342900" algn="l" defTabSz="457200" rtl="0" eaLnBrk="0" fontAlgn="base" hangingPunct="0">
        <a:spcBef>
          <a:spcPct val="0"/>
        </a:spcBef>
        <a:spcAft>
          <a:spcPct val="0"/>
        </a:spcAft>
        <a:defRPr sz="2000">
          <a:solidFill>
            <a:schemeClr val="tx1"/>
          </a:solidFill>
          <a:latin typeface="+mn-lt"/>
          <a:ea typeface="+mn-ea"/>
          <a:cs typeface="+mn-cs"/>
        </a:defRPr>
      </a:lvl1pPr>
      <a:lvl2pPr marL="742950" indent="-285750" algn="l" defTabSz="457200" rtl="0" eaLnBrk="0" fontAlgn="base" hangingPunct="0">
        <a:spcBef>
          <a:spcPct val="0"/>
        </a:spcBef>
        <a:spcAft>
          <a:spcPct val="0"/>
        </a:spcAft>
        <a:buClr>
          <a:srgbClr val="4F6228"/>
        </a:buClr>
        <a:buFont typeface="Wingdings" pitchFamily="2" charset="2"/>
        <a:buChar char="§"/>
        <a:defRPr sz="2000">
          <a:solidFill>
            <a:schemeClr val="tx1"/>
          </a:solidFill>
          <a:latin typeface="+mn-lt"/>
          <a:cs typeface="+mn-cs"/>
        </a:defRPr>
      </a:lvl2pPr>
      <a:lvl3pPr marL="1143000" indent="-228600" algn="l" defTabSz="457200" rtl="0" eaLnBrk="0" fontAlgn="base" hangingPunct="0">
        <a:spcBef>
          <a:spcPct val="0"/>
        </a:spcBef>
        <a:spcAft>
          <a:spcPct val="0"/>
        </a:spcAft>
        <a:defRPr sz="2000">
          <a:solidFill>
            <a:schemeClr val="tx1"/>
          </a:solidFill>
          <a:latin typeface="+mn-lt"/>
          <a:cs typeface="+mn-cs"/>
        </a:defRPr>
      </a:lvl3pPr>
      <a:lvl4pPr marL="1600200" indent="-228600" algn="l" defTabSz="457200" rtl="0" eaLnBrk="0" fontAlgn="base" hangingPunct="0">
        <a:spcBef>
          <a:spcPct val="0"/>
        </a:spcBef>
        <a:spcAft>
          <a:spcPct val="0"/>
        </a:spcAft>
        <a:defRPr sz="2000">
          <a:solidFill>
            <a:schemeClr val="tx1"/>
          </a:solidFill>
          <a:latin typeface="+mn-lt"/>
          <a:cs typeface="+mn-cs"/>
        </a:defRPr>
      </a:lvl4pPr>
      <a:lvl5pPr marL="2057400" indent="-228600" algn="l" defTabSz="457200" rtl="0" eaLnBrk="0" fontAlgn="base" hangingPunct="0">
        <a:spcBef>
          <a:spcPct val="0"/>
        </a:spcBef>
        <a:spcAft>
          <a:spcPct val="0"/>
        </a:spcAft>
        <a:defRPr sz="2000">
          <a:solidFill>
            <a:schemeClr val="tx1"/>
          </a:solidFill>
          <a:latin typeface="+mn-lt"/>
          <a:cs typeface="+mn-cs"/>
        </a:defRPr>
      </a:lvl5pPr>
      <a:lvl6pPr marL="2514600" indent="-228600" algn="l" defTabSz="457200" rtl="0" fontAlgn="base">
        <a:spcBef>
          <a:spcPct val="0"/>
        </a:spcBef>
        <a:spcAft>
          <a:spcPct val="0"/>
        </a:spcAft>
        <a:defRPr sz="2000">
          <a:solidFill>
            <a:schemeClr val="tx1"/>
          </a:solidFill>
          <a:latin typeface="+mn-lt"/>
          <a:cs typeface="+mn-cs"/>
        </a:defRPr>
      </a:lvl6pPr>
      <a:lvl7pPr marL="2971800" indent="-228600" algn="l" defTabSz="457200" rtl="0" fontAlgn="base">
        <a:spcBef>
          <a:spcPct val="0"/>
        </a:spcBef>
        <a:spcAft>
          <a:spcPct val="0"/>
        </a:spcAft>
        <a:defRPr sz="2000">
          <a:solidFill>
            <a:schemeClr val="tx1"/>
          </a:solidFill>
          <a:latin typeface="+mn-lt"/>
          <a:cs typeface="+mn-cs"/>
        </a:defRPr>
      </a:lvl7pPr>
      <a:lvl8pPr marL="3429000" indent="-228600" algn="l" defTabSz="457200" rtl="0" fontAlgn="base">
        <a:spcBef>
          <a:spcPct val="0"/>
        </a:spcBef>
        <a:spcAft>
          <a:spcPct val="0"/>
        </a:spcAft>
        <a:defRPr sz="2000">
          <a:solidFill>
            <a:schemeClr val="tx1"/>
          </a:solidFill>
          <a:latin typeface="+mn-lt"/>
          <a:cs typeface="+mn-cs"/>
        </a:defRPr>
      </a:lvl8pPr>
      <a:lvl9pPr marL="3886200" indent="-228600" algn="l" defTabSz="457200" rtl="0" fontAlgn="base">
        <a:spcBef>
          <a:spcPct val="0"/>
        </a:spcBef>
        <a:spcAft>
          <a:spcPct val="0"/>
        </a:spcAft>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50178" name="Picture 6" descr="slide7"/>
          <p:cNvPicPr>
            <a:picLocks noChangeAspect="1" noChangeArrowheads="1"/>
          </p:cNvPicPr>
          <p:nvPr/>
        </p:nvPicPr>
        <p:blipFill>
          <a:blip r:embed="rId2"/>
          <a:srcRect/>
          <a:stretch>
            <a:fillRect/>
          </a:stretch>
        </p:blipFill>
        <p:spPr bwMode="auto">
          <a:xfrm>
            <a:off x="0" y="0"/>
            <a:ext cx="9144000" cy="6858000"/>
          </a:xfrm>
          <a:prstGeom prst="rect">
            <a:avLst/>
          </a:prstGeom>
          <a:noFill/>
          <a:ln w="9525">
            <a:noFill/>
            <a:miter lim="800000"/>
            <a:headEnd/>
            <a:tailEnd/>
          </a:ln>
        </p:spPr>
      </p:pic>
      <p:sp>
        <p:nvSpPr>
          <p:cNvPr id="50179" name="Rectangle 11"/>
          <p:cNvSpPr>
            <a:spLocks noGrp="1" noChangeArrowheads="1"/>
          </p:cNvSpPr>
          <p:nvPr>
            <p:ph type="title"/>
          </p:nvPr>
        </p:nvSpPr>
        <p:spPr bwMode="auto">
          <a:xfrm>
            <a:off x="1141413" y="757238"/>
            <a:ext cx="7164387" cy="51911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spAutoFit/>
          </a:bodyPr>
          <a:lstStyle/>
          <a:p>
            <a:pPr lvl="0"/>
            <a:r>
              <a:rPr lang="en-US"/>
              <a:t>Click to edit Master title style</a:t>
            </a:r>
          </a:p>
        </p:txBody>
      </p:sp>
      <p:sp>
        <p:nvSpPr>
          <p:cNvPr id="50180" name="Rectangle 12"/>
          <p:cNvSpPr>
            <a:spLocks noGrp="1" noChangeArrowheads="1"/>
          </p:cNvSpPr>
          <p:nvPr>
            <p:ph type="body" idx="1"/>
          </p:nvPr>
        </p:nvSpPr>
        <p:spPr bwMode="auto">
          <a:xfrm>
            <a:off x="1141413" y="2238375"/>
            <a:ext cx="7164387" cy="1006475"/>
          </a:xfrm>
          <a:prstGeom prst="rect">
            <a:avLst/>
          </a:prstGeom>
          <a:noFill/>
          <a:ln w="9525">
            <a:noFill/>
            <a:miter lim="800000"/>
            <a:headEnd/>
            <a:tailEnd/>
          </a:ln>
        </p:spPr>
        <p:txBody>
          <a:bodyPr vert="horz" wrap="square" lIns="91440" tIns="45720" rIns="91440" bIns="45720" numCol="1" anchor="t" anchorCtr="0" compatLnSpc="1">
            <a:prstTxWarp prst="textNoShape">
              <a:avLst/>
            </a:prstTxWarp>
            <a:spAutoFit/>
          </a:bodyPr>
          <a:lstStyle/>
          <a:p>
            <a:pPr lvl="0"/>
            <a:r>
              <a:rPr lang="en-US"/>
              <a:t>Click to edit Master text styles</a:t>
            </a:r>
          </a:p>
          <a:p>
            <a:pPr lvl="1"/>
            <a:r>
              <a:rPr lang="en-US"/>
              <a:t>Second level</a:t>
            </a:r>
          </a:p>
          <a:p>
            <a:pPr lvl="2"/>
            <a:r>
              <a:rPr lang="en-US"/>
              <a:t>- Third level</a:t>
            </a:r>
          </a:p>
        </p:txBody>
      </p:sp>
      <p:sp>
        <p:nvSpPr>
          <p:cNvPr id="6" name="Rectangle 7"/>
          <p:cNvSpPr>
            <a:spLocks noChangeArrowheads="1"/>
          </p:cNvSpPr>
          <p:nvPr/>
        </p:nvSpPr>
        <p:spPr bwMode="auto">
          <a:xfrm>
            <a:off x="3638550" y="6580188"/>
            <a:ext cx="1854200" cy="319087"/>
          </a:xfrm>
          <a:prstGeom prst="rect">
            <a:avLst/>
          </a:prstGeom>
          <a:noFill/>
          <a:ln w="9525">
            <a:noFill/>
            <a:miter lim="800000"/>
            <a:headEnd/>
            <a:tailEnd/>
          </a:ln>
          <a:effectLst/>
        </p:spPr>
        <p:txBody>
          <a:bodyPr wrap="none" lIns="87312" tIns="42862" rIns="87312" bIns="42862" anchor="ctr"/>
          <a:lstStyle/>
          <a:p>
            <a:pPr algn="ctr" defTabSz="803275">
              <a:defRPr/>
            </a:pPr>
            <a:fld id="{0CE32C7E-F20E-46EF-B09B-8362155D9AB0}" type="slidenum">
              <a:rPr lang="en-US" sz="1000" b="1">
                <a:solidFill>
                  <a:srgbClr val="000000"/>
                </a:solidFill>
                <a:ea typeface="+mn-ea"/>
              </a:rPr>
              <a:pPr algn="ctr" defTabSz="803275">
                <a:defRPr/>
              </a:pPr>
              <a:t>‹#›</a:t>
            </a:fld>
            <a:endParaRPr lang="en-US" sz="1400" b="1" dirty="0">
              <a:solidFill>
                <a:srgbClr val="000000"/>
              </a:solidFill>
              <a:ea typeface="+mn-ea"/>
            </a:endParaRPr>
          </a:p>
        </p:txBody>
      </p:sp>
    </p:spTree>
    <p:extLst>
      <p:ext uri="{BB962C8B-B14F-4D97-AF65-F5344CB8AC3E}">
        <p14:creationId xmlns:p14="http://schemas.microsoft.com/office/powerpoint/2010/main" val="3446913277"/>
      </p:ext>
    </p:extLst>
  </p:cSld>
  <p:clrMap bg1="lt1" tx1="dk1" bg2="lt2" tx2="dk2" accent1="accent1" accent2="accent2" accent3="accent3" accent4="accent4" accent5="accent5" accent6="accent6" hlink="hlink" folHlink="folHlink"/>
  <p:hf hdr="0" dt="0"/>
  <p:txStyles>
    <p:titleStyle>
      <a:lvl1pPr algn="l" rtl="0" eaLnBrk="0" fontAlgn="base" hangingPunct="0">
        <a:spcBef>
          <a:spcPct val="0"/>
        </a:spcBef>
        <a:spcAft>
          <a:spcPct val="0"/>
        </a:spcAft>
        <a:defRPr sz="2800">
          <a:solidFill>
            <a:schemeClr val="tx1"/>
          </a:solidFill>
          <a:latin typeface="+mj-lt"/>
          <a:ea typeface="+mj-ea"/>
          <a:cs typeface="+mj-cs"/>
        </a:defRPr>
      </a:lvl1pPr>
      <a:lvl2pPr algn="l" rtl="0" eaLnBrk="0" fontAlgn="base" hangingPunct="0">
        <a:spcBef>
          <a:spcPct val="0"/>
        </a:spcBef>
        <a:spcAft>
          <a:spcPct val="0"/>
        </a:spcAft>
        <a:defRPr sz="2800">
          <a:solidFill>
            <a:schemeClr val="tx1"/>
          </a:solidFill>
          <a:latin typeface="Arial" charset="0"/>
          <a:cs typeface="Arial" charset="0"/>
        </a:defRPr>
      </a:lvl2pPr>
      <a:lvl3pPr algn="l" rtl="0" eaLnBrk="0" fontAlgn="base" hangingPunct="0">
        <a:spcBef>
          <a:spcPct val="0"/>
        </a:spcBef>
        <a:spcAft>
          <a:spcPct val="0"/>
        </a:spcAft>
        <a:defRPr sz="2800">
          <a:solidFill>
            <a:schemeClr val="tx1"/>
          </a:solidFill>
          <a:latin typeface="Arial" charset="0"/>
          <a:cs typeface="Arial" charset="0"/>
        </a:defRPr>
      </a:lvl3pPr>
      <a:lvl4pPr algn="l" rtl="0" eaLnBrk="0" fontAlgn="base" hangingPunct="0">
        <a:spcBef>
          <a:spcPct val="0"/>
        </a:spcBef>
        <a:spcAft>
          <a:spcPct val="0"/>
        </a:spcAft>
        <a:defRPr sz="2800">
          <a:solidFill>
            <a:schemeClr val="tx1"/>
          </a:solidFill>
          <a:latin typeface="Arial" charset="0"/>
          <a:cs typeface="Arial" charset="0"/>
        </a:defRPr>
      </a:lvl4pPr>
      <a:lvl5pPr algn="l" rtl="0" eaLnBrk="0" fontAlgn="base" hangingPunct="0">
        <a:spcBef>
          <a:spcPct val="0"/>
        </a:spcBef>
        <a:spcAft>
          <a:spcPct val="0"/>
        </a:spcAft>
        <a:defRPr sz="2800">
          <a:solidFill>
            <a:schemeClr val="tx1"/>
          </a:solidFill>
          <a:latin typeface="Arial" charset="0"/>
          <a:cs typeface="Arial" charset="0"/>
        </a:defRPr>
      </a:lvl5pPr>
      <a:lvl6pPr marL="457200" algn="l" rtl="0" fontAlgn="base">
        <a:spcBef>
          <a:spcPct val="0"/>
        </a:spcBef>
        <a:spcAft>
          <a:spcPct val="0"/>
        </a:spcAft>
        <a:defRPr sz="2800">
          <a:solidFill>
            <a:schemeClr val="tx1"/>
          </a:solidFill>
          <a:latin typeface="Arial" charset="0"/>
          <a:cs typeface="Arial" charset="0"/>
        </a:defRPr>
      </a:lvl6pPr>
      <a:lvl7pPr marL="914400" algn="l" rtl="0" fontAlgn="base">
        <a:spcBef>
          <a:spcPct val="0"/>
        </a:spcBef>
        <a:spcAft>
          <a:spcPct val="0"/>
        </a:spcAft>
        <a:defRPr sz="2800">
          <a:solidFill>
            <a:schemeClr val="tx1"/>
          </a:solidFill>
          <a:latin typeface="Arial" charset="0"/>
          <a:cs typeface="Arial" charset="0"/>
        </a:defRPr>
      </a:lvl7pPr>
      <a:lvl8pPr marL="1371600" algn="l" rtl="0" fontAlgn="base">
        <a:spcBef>
          <a:spcPct val="0"/>
        </a:spcBef>
        <a:spcAft>
          <a:spcPct val="0"/>
        </a:spcAft>
        <a:defRPr sz="2800">
          <a:solidFill>
            <a:schemeClr val="tx1"/>
          </a:solidFill>
          <a:latin typeface="Arial" charset="0"/>
          <a:cs typeface="Arial" charset="0"/>
        </a:defRPr>
      </a:lvl8pPr>
      <a:lvl9pPr marL="1828800" algn="l" rtl="0" fontAlgn="base">
        <a:spcBef>
          <a:spcPct val="0"/>
        </a:spcBef>
        <a:spcAft>
          <a:spcPct val="0"/>
        </a:spcAft>
        <a:defRPr sz="2800">
          <a:solidFill>
            <a:schemeClr val="tx1"/>
          </a:solidFill>
          <a:latin typeface="Arial" charset="0"/>
          <a:cs typeface="Arial" charset="0"/>
        </a:defRPr>
      </a:lvl9pPr>
    </p:titleStyle>
    <p:bodyStyle>
      <a:lvl1pPr marL="342900" indent="-342900" algn="l" defTabSz="457200" rtl="0" eaLnBrk="0" fontAlgn="base" hangingPunct="0">
        <a:spcBef>
          <a:spcPct val="0"/>
        </a:spcBef>
        <a:spcAft>
          <a:spcPct val="0"/>
        </a:spcAft>
        <a:defRPr sz="2000">
          <a:solidFill>
            <a:schemeClr val="tx1"/>
          </a:solidFill>
          <a:latin typeface="+mn-lt"/>
          <a:ea typeface="+mn-ea"/>
          <a:cs typeface="+mn-cs"/>
        </a:defRPr>
      </a:lvl1pPr>
      <a:lvl2pPr marL="742950" indent="-285750" algn="l" defTabSz="457200" rtl="0" eaLnBrk="0" fontAlgn="base" hangingPunct="0">
        <a:spcBef>
          <a:spcPct val="0"/>
        </a:spcBef>
        <a:spcAft>
          <a:spcPct val="0"/>
        </a:spcAft>
        <a:buClr>
          <a:srgbClr val="4F6228"/>
        </a:buClr>
        <a:buFont typeface="Wingdings" pitchFamily="2" charset="2"/>
        <a:buChar char="§"/>
        <a:defRPr sz="2000">
          <a:solidFill>
            <a:schemeClr val="tx1"/>
          </a:solidFill>
          <a:latin typeface="+mn-lt"/>
          <a:cs typeface="+mn-cs"/>
        </a:defRPr>
      </a:lvl2pPr>
      <a:lvl3pPr marL="1143000" indent="-228600" algn="l" defTabSz="457200" rtl="0" eaLnBrk="0" fontAlgn="base" hangingPunct="0">
        <a:spcBef>
          <a:spcPct val="0"/>
        </a:spcBef>
        <a:spcAft>
          <a:spcPct val="0"/>
        </a:spcAft>
        <a:defRPr sz="2000">
          <a:solidFill>
            <a:schemeClr val="tx1"/>
          </a:solidFill>
          <a:latin typeface="+mn-lt"/>
          <a:cs typeface="+mn-cs"/>
        </a:defRPr>
      </a:lvl3pPr>
      <a:lvl4pPr marL="1600200" indent="-228600" algn="l" defTabSz="457200" rtl="0" eaLnBrk="0" fontAlgn="base" hangingPunct="0">
        <a:spcBef>
          <a:spcPct val="0"/>
        </a:spcBef>
        <a:spcAft>
          <a:spcPct val="0"/>
        </a:spcAft>
        <a:defRPr sz="2000">
          <a:solidFill>
            <a:schemeClr val="tx1"/>
          </a:solidFill>
          <a:latin typeface="+mn-lt"/>
          <a:cs typeface="+mn-cs"/>
        </a:defRPr>
      </a:lvl4pPr>
      <a:lvl5pPr marL="2057400" indent="-228600" algn="l" defTabSz="457200" rtl="0" eaLnBrk="0" fontAlgn="base" hangingPunct="0">
        <a:spcBef>
          <a:spcPct val="0"/>
        </a:spcBef>
        <a:spcAft>
          <a:spcPct val="0"/>
        </a:spcAft>
        <a:defRPr sz="2000">
          <a:solidFill>
            <a:schemeClr val="tx1"/>
          </a:solidFill>
          <a:latin typeface="+mn-lt"/>
          <a:cs typeface="+mn-cs"/>
        </a:defRPr>
      </a:lvl5pPr>
      <a:lvl6pPr marL="2514600" indent="-228600" algn="l" defTabSz="457200" rtl="0" fontAlgn="base">
        <a:spcBef>
          <a:spcPct val="0"/>
        </a:spcBef>
        <a:spcAft>
          <a:spcPct val="0"/>
        </a:spcAft>
        <a:defRPr sz="2000">
          <a:solidFill>
            <a:schemeClr val="tx1"/>
          </a:solidFill>
          <a:latin typeface="+mn-lt"/>
          <a:cs typeface="+mn-cs"/>
        </a:defRPr>
      </a:lvl6pPr>
      <a:lvl7pPr marL="2971800" indent="-228600" algn="l" defTabSz="457200" rtl="0" fontAlgn="base">
        <a:spcBef>
          <a:spcPct val="0"/>
        </a:spcBef>
        <a:spcAft>
          <a:spcPct val="0"/>
        </a:spcAft>
        <a:defRPr sz="2000">
          <a:solidFill>
            <a:schemeClr val="tx1"/>
          </a:solidFill>
          <a:latin typeface="+mn-lt"/>
          <a:cs typeface="+mn-cs"/>
        </a:defRPr>
      </a:lvl7pPr>
      <a:lvl8pPr marL="3429000" indent="-228600" algn="l" defTabSz="457200" rtl="0" fontAlgn="base">
        <a:spcBef>
          <a:spcPct val="0"/>
        </a:spcBef>
        <a:spcAft>
          <a:spcPct val="0"/>
        </a:spcAft>
        <a:defRPr sz="2000">
          <a:solidFill>
            <a:schemeClr val="tx1"/>
          </a:solidFill>
          <a:latin typeface="+mn-lt"/>
          <a:cs typeface="+mn-cs"/>
        </a:defRPr>
      </a:lvl8pPr>
      <a:lvl9pPr marL="3886200" indent="-228600" algn="l" defTabSz="457200" rtl="0" fontAlgn="base">
        <a:spcBef>
          <a:spcPct val="0"/>
        </a:spcBef>
        <a:spcAft>
          <a:spcPct val="0"/>
        </a:spcAft>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50178" name="Picture 6" descr="slide7"/>
          <p:cNvPicPr>
            <a:picLocks noChangeAspect="1" noChangeArrowheads="1"/>
          </p:cNvPicPr>
          <p:nvPr/>
        </p:nvPicPr>
        <p:blipFill>
          <a:blip r:embed="rId2"/>
          <a:srcRect/>
          <a:stretch>
            <a:fillRect/>
          </a:stretch>
        </p:blipFill>
        <p:spPr bwMode="auto">
          <a:xfrm>
            <a:off x="0" y="0"/>
            <a:ext cx="9144000" cy="6858000"/>
          </a:xfrm>
          <a:prstGeom prst="rect">
            <a:avLst/>
          </a:prstGeom>
          <a:noFill/>
          <a:ln w="9525">
            <a:noFill/>
            <a:miter lim="800000"/>
            <a:headEnd/>
            <a:tailEnd/>
          </a:ln>
        </p:spPr>
      </p:pic>
      <p:sp>
        <p:nvSpPr>
          <p:cNvPr id="50179" name="Rectangle 11"/>
          <p:cNvSpPr>
            <a:spLocks noGrp="1" noChangeArrowheads="1"/>
          </p:cNvSpPr>
          <p:nvPr>
            <p:ph type="title"/>
          </p:nvPr>
        </p:nvSpPr>
        <p:spPr bwMode="auto">
          <a:xfrm>
            <a:off x="1141413" y="757238"/>
            <a:ext cx="7164387" cy="51911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spAutoFit/>
          </a:bodyPr>
          <a:lstStyle/>
          <a:p>
            <a:pPr lvl="0"/>
            <a:r>
              <a:rPr lang="en-US"/>
              <a:t>Click to edit Master title style</a:t>
            </a:r>
          </a:p>
        </p:txBody>
      </p:sp>
      <p:sp>
        <p:nvSpPr>
          <p:cNvPr id="50180" name="Rectangle 12"/>
          <p:cNvSpPr>
            <a:spLocks noGrp="1" noChangeArrowheads="1"/>
          </p:cNvSpPr>
          <p:nvPr>
            <p:ph type="body" idx="1"/>
          </p:nvPr>
        </p:nvSpPr>
        <p:spPr bwMode="auto">
          <a:xfrm>
            <a:off x="1141413" y="2238375"/>
            <a:ext cx="7164387" cy="1006475"/>
          </a:xfrm>
          <a:prstGeom prst="rect">
            <a:avLst/>
          </a:prstGeom>
          <a:noFill/>
          <a:ln w="9525">
            <a:noFill/>
            <a:miter lim="800000"/>
            <a:headEnd/>
            <a:tailEnd/>
          </a:ln>
        </p:spPr>
        <p:txBody>
          <a:bodyPr vert="horz" wrap="square" lIns="91440" tIns="45720" rIns="91440" bIns="45720" numCol="1" anchor="t" anchorCtr="0" compatLnSpc="1">
            <a:prstTxWarp prst="textNoShape">
              <a:avLst/>
            </a:prstTxWarp>
            <a:spAutoFit/>
          </a:bodyPr>
          <a:lstStyle/>
          <a:p>
            <a:pPr lvl="0"/>
            <a:r>
              <a:rPr lang="en-US"/>
              <a:t>Click to edit Master text styles</a:t>
            </a:r>
          </a:p>
          <a:p>
            <a:pPr lvl="1"/>
            <a:r>
              <a:rPr lang="en-US"/>
              <a:t>Second level</a:t>
            </a:r>
          </a:p>
          <a:p>
            <a:pPr lvl="2"/>
            <a:r>
              <a:rPr lang="en-US"/>
              <a:t>- Third level</a:t>
            </a:r>
          </a:p>
        </p:txBody>
      </p:sp>
      <p:sp>
        <p:nvSpPr>
          <p:cNvPr id="6" name="Rectangle 7"/>
          <p:cNvSpPr>
            <a:spLocks noChangeArrowheads="1"/>
          </p:cNvSpPr>
          <p:nvPr/>
        </p:nvSpPr>
        <p:spPr bwMode="auto">
          <a:xfrm>
            <a:off x="3638550" y="6580188"/>
            <a:ext cx="1854200" cy="319087"/>
          </a:xfrm>
          <a:prstGeom prst="rect">
            <a:avLst/>
          </a:prstGeom>
          <a:noFill/>
          <a:ln w="9525">
            <a:noFill/>
            <a:miter lim="800000"/>
            <a:headEnd/>
            <a:tailEnd/>
          </a:ln>
          <a:effectLst/>
        </p:spPr>
        <p:txBody>
          <a:bodyPr wrap="none" lIns="87312" tIns="42862" rIns="87312" bIns="42862" anchor="ctr"/>
          <a:lstStyle/>
          <a:p>
            <a:pPr algn="ctr" defTabSz="803275">
              <a:defRPr/>
            </a:pPr>
            <a:fld id="{0CE32C7E-F20E-46EF-B09B-8362155D9AB0}" type="slidenum">
              <a:rPr lang="en-US" sz="1000" b="1">
                <a:solidFill>
                  <a:srgbClr val="000000"/>
                </a:solidFill>
                <a:ea typeface="+mn-ea"/>
              </a:rPr>
              <a:pPr algn="ctr" defTabSz="803275">
                <a:defRPr/>
              </a:pPr>
              <a:t>‹#›</a:t>
            </a:fld>
            <a:endParaRPr lang="en-US" sz="1400" b="1">
              <a:solidFill>
                <a:srgbClr val="000000"/>
              </a:solidFill>
              <a:ea typeface="+mn-ea"/>
            </a:endParaRPr>
          </a:p>
        </p:txBody>
      </p:sp>
    </p:spTree>
    <p:extLst>
      <p:ext uri="{BB962C8B-B14F-4D97-AF65-F5344CB8AC3E}">
        <p14:creationId xmlns:p14="http://schemas.microsoft.com/office/powerpoint/2010/main" val="1493379511"/>
      </p:ext>
    </p:extLst>
  </p:cSld>
  <p:clrMap bg1="lt1" tx1="dk1" bg2="lt2" tx2="dk2" accent1="accent1" accent2="accent2" accent3="accent3" accent4="accent4" accent5="accent5" accent6="accent6" hlink="hlink" folHlink="folHlink"/>
  <p:hf hdr="0" dt="0"/>
  <p:txStyles>
    <p:titleStyle>
      <a:lvl1pPr algn="l" rtl="0" eaLnBrk="0" fontAlgn="base" hangingPunct="0">
        <a:spcBef>
          <a:spcPct val="0"/>
        </a:spcBef>
        <a:spcAft>
          <a:spcPct val="0"/>
        </a:spcAft>
        <a:defRPr sz="2800">
          <a:solidFill>
            <a:schemeClr val="tx1"/>
          </a:solidFill>
          <a:latin typeface="+mj-lt"/>
          <a:ea typeface="+mj-ea"/>
          <a:cs typeface="+mj-cs"/>
        </a:defRPr>
      </a:lvl1pPr>
      <a:lvl2pPr algn="l" rtl="0" eaLnBrk="0" fontAlgn="base" hangingPunct="0">
        <a:spcBef>
          <a:spcPct val="0"/>
        </a:spcBef>
        <a:spcAft>
          <a:spcPct val="0"/>
        </a:spcAft>
        <a:defRPr sz="2800">
          <a:solidFill>
            <a:schemeClr val="tx1"/>
          </a:solidFill>
          <a:latin typeface="Arial" charset="0"/>
          <a:cs typeface="Arial" charset="0"/>
        </a:defRPr>
      </a:lvl2pPr>
      <a:lvl3pPr algn="l" rtl="0" eaLnBrk="0" fontAlgn="base" hangingPunct="0">
        <a:spcBef>
          <a:spcPct val="0"/>
        </a:spcBef>
        <a:spcAft>
          <a:spcPct val="0"/>
        </a:spcAft>
        <a:defRPr sz="2800">
          <a:solidFill>
            <a:schemeClr val="tx1"/>
          </a:solidFill>
          <a:latin typeface="Arial" charset="0"/>
          <a:cs typeface="Arial" charset="0"/>
        </a:defRPr>
      </a:lvl3pPr>
      <a:lvl4pPr algn="l" rtl="0" eaLnBrk="0" fontAlgn="base" hangingPunct="0">
        <a:spcBef>
          <a:spcPct val="0"/>
        </a:spcBef>
        <a:spcAft>
          <a:spcPct val="0"/>
        </a:spcAft>
        <a:defRPr sz="2800">
          <a:solidFill>
            <a:schemeClr val="tx1"/>
          </a:solidFill>
          <a:latin typeface="Arial" charset="0"/>
          <a:cs typeface="Arial" charset="0"/>
        </a:defRPr>
      </a:lvl4pPr>
      <a:lvl5pPr algn="l" rtl="0" eaLnBrk="0" fontAlgn="base" hangingPunct="0">
        <a:spcBef>
          <a:spcPct val="0"/>
        </a:spcBef>
        <a:spcAft>
          <a:spcPct val="0"/>
        </a:spcAft>
        <a:defRPr sz="2800">
          <a:solidFill>
            <a:schemeClr val="tx1"/>
          </a:solidFill>
          <a:latin typeface="Arial" charset="0"/>
          <a:cs typeface="Arial" charset="0"/>
        </a:defRPr>
      </a:lvl5pPr>
      <a:lvl6pPr marL="457200" algn="l" rtl="0" fontAlgn="base">
        <a:spcBef>
          <a:spcPct val="0"/>
        </a:spcBef>
        <a:spcAft>
          <a:spcPct val="0"/>
        </a:spcAft>
        <a:defRPr sz="2800">
          <a:solidFill>
            <a:schemeClr val="tx1"/>
          </a:solidFill>
          <a:latin typeface="Arial" charset="0"/>
          <a:cs typeface="Arial" charset="0"/>
        </a:defRPr>
      </a:lvl6pPr>
      <a:lvl7pPr marL="914400" algn="l" rtl="0" fontAlgn="base">
        <a:spcBef>
          <a:spcPct val="0"/>
        </a:spcBef>
        <a:spcAft>
          <a:spcPct val="0"/>
        </a:spcAft>
        <a:defRPr sz="2800">
          <a:solidFill>
            <a:schemeClr val="tx1"/>
          </a:solidFill>
          <a:latin typeface="Arial" charset="0"/>
          <a:cs typeface="Arial" charset="0"/>
        </a:defRPr>
      </a:lvl7pPr>
      <a:lvl8pPr marL="1371600" algn="l" rtl="0" fontAlgn="base">
        <a:spcBef>
          <a:spcPct val="0"/>
        </a:spcBef>
        <a:spcAft>
          <a:spcPct val="0"/>
        </a:spcAft>
        <a:defRPr sz="2800">
          <a:solidFill>
            <a:schemeClr val="tx1"/>
          </a:solidFill>
          <a:latin typeface="Arial" charset="0"/>
          <a:cs typeface="Arial" charset="0"/>
        </a:defRPr>
      </a:lvl8pPr>
      <a:lvl9pPr marL="1828800" algn="l" rtl="0" fontAlgn="base">
        <a:spcBef>
          <a:spcPct val="0"/>
        </a:spcBef>
        <a:spcAft>
          <a:spcPct val="0"/>
        </a:spcAft>
        <a:defRPr sz="2800">
          <a:solidFill>
            <a:schemeClr val="tx1"/>
          </a:solidFill>
          <a:latin typeface="Arial" charset="0"/>
          <a:cs typeface="Arial" charset="0"/>
        </a:defRPr>
      </a:lvl9pPr>
    </p:titleStyle>
    <p:bodyStyle>
      <a:lvl1pPr marL="342900" indent="-342900" algn="l" defTabSz="457200" rtl="0" eaLnBrk="0" fontAlgn="base" hangingPunct="0">
        <a:spcBef>
          <a:spcPct val="0"/>
        </a:spcBef>
        <a:spcAft>
          <a:spcPct val="0"/>
        </a:spcAft>
        <a:defRPr sz="2000">
          <a:solidFill>
            <a:schemeClr val="tx1"/>
          </a:solidFill>
          <a:latin typeface="+mn-lt"/>
          <a:ea typeface="+mn-ea"/>
          <a:cs typeface="+mn-cs"/>
        </a:defRPr>
      </a:lvl1pPr>
      <a:lvl2pPr marL="742950" indent="-285750" algn="l" defTabSz="457200" rtl="0" eaLnBrk="0" fontAlgn="base" hangingPunct="0">
        <a:spcBef>
          <a:spcPct val="0"/>
        </a:spcBef>
        <a:spcAft>
          <a:spcPct val="0"/>
        </a:spcAft>
        <a:buClr>
          <a:srgbClr val="4F6228"/>
        </a:buClr>
        <a:buFont typeface="Wingdings" pitchFamily="2" charset="2"/>
        <a:buChar char="§"/>
        <a:defRPr sz="2000">
          <a:solidFill>
            <a:schemeClr val="tx1"/>
          </a:solidFill>
          <a:latin typeface="+mn-lt"/>
          <a:cs typeface="+mn-cs"/>
        </a:defRPr>
      </a:lvl2pPr>
      <a:lvl3pPr marL="1143000" indent="-228600" algn="l" defTabSz="457200" rtl="0" eaLnBrk="0" fontAlgn="base" hangingPunct="0">
        <a:spcBef>
          <a:spcPct val="0"/>
        </a:spcBef>
        <a:spcAft>
          <a:spcPct val="0"/>
        </a:spcAft>
        <a:defRPr sz="2000">
          <a:solidFill>
            <a:schemeClr val="tx1"/>
          </a:solidFill>
          <a:latin typeface="+mn-lt"/>
          <a:cs typeface="+mn-cs"/>
        </a:defRPr>
      </a:lvl3pPr>
      <a:lvl4pPr marL="1600200" indent="-228600" algn="l" defTabSz="457200" rtl="0" eaLnBrk="0" fontAlgn="base" hangingPunct="0">
        <a:spcBef>
          <a:spcPct val="0"/>
        </a:spcBef>
        <a:spcAft>
          <a:spcPct val="0"/>
        </a:spcAft>
        <a:defRPr sz="2000">
          <a:solidFill>
            <a:schemeClr val="tx1"/>
          </a:solidFill>
          <a:latin typeface="+mn-lt"/>
          <a:cs typeface="+mn-cs"/>
        </a:defRPr>
      </a:lvl4pPr>
      <a:lvl5pPr marL="2057400" indent="-228600" algn="l" defTabSz="457200" rtl="0" eaLnBrk="0" fontAlgn="base" hangingPunct="0">
        <a:spcBef>
          <a:spcPct val="0"/>
        </a:spcBef>
        <a:spcAft>
          <a:spcPct val="0"/>
        </a:spcAft>
        <a:defRPr sz="2000">
          <a:solidFill>
            <a:schemeClr val="tx1"/>
          </a:solidFill>
          <a:latin typeface="+mn-lt"/>
          <a:cs typeface="+mn-cs"/>
        </a:defRPr>
      </a:lvl5pPr>
      <a:lvl6pPr marL="2514600" indent="-228600" algn="l" defTabSz="457200" rtl="0" fontAlgn="base">
        <a:spcBef>
          <a:spcPct val="0"/>
        </a:spcBef>
        <a:spcAft>
          <a:spcPct val="0"/>
        </a:spcAft>
        <a:defRPr sz="2000">
          <a:solidFill>
            <a:schemeClr val="tx1"/>
          </a:solidFill>
          <a:latin typeface="+mn-lt"/>
          <a:cs typeface="+mn-cs"/>
        </a:defRPr>
      </a:lvl6pPr>
      <a:lvl7pPr marL="2971800" indent="-228600" algn="l" defTabSz="457200" rtl="0" fontAlgn="base">
        <a:spcBef>
          <a:spcPct val="0"/>
        </a:spcBef>
        <a:spcAft>
          <a:spcPct val="0"/>
        </a:spcAft>
        <a:defRPr sz="2000">
          <a:solidFill>
            <a:schemeClr val="tx1"/>
          </a:solidFill>
          <a:latin typeface="+mn-lt"/>
          <a:cs typeface="+mn-cs"/>
        </a:defRPr>
      </a:lvl7pPr>
      <a:lvl8pPr marL="3429000" indent="-228600" algn="l" defTabSz="457200" rtl="0" fontAlgn="base">
        <a:spcBef>
          <a:spcPct val="0"/>
        </a:spcBef>
        <a:spcAft>
          <a:spcPct val="0"/>
        </a:spcAft>
        <a:defRPr sz="2000">
          <a:solidFill>
            <a:schemeClr val="tx1"/>
          </a:solidFill>
          <a:latin typeface="+mn-lt"/>
          <a:cs typeface="+mn-cs"/>
        </a:defRPr>
      </a:lvl8pPr>
      <a:lvl9pPr marL="3886200" indent="-228600" algn="l" defTabSz="457200" rtl="0" fontAlgn="base">
        <a:spcBef>
          <a:spcPct val="0"/>
        </a:spcBef>
        <a:spcAft>
          <a:spcPct val="0"/>
        </a:spcAft>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50178" name="Picture 6" descr="slide7"/>
          <p:cNvPicPr>
            <a:picLocks noChangeAspect="1" noChangeArrowheads="1"/>
          </p:cNvPicPr>
          <p:nvPr/>
        </p:nvPicPr>
        <p:blipFill>
          <a:blip r:embed="rId2"/>
          <a:srcRect/>
          <a:stretch>
            <a:fillRect/>
          </a:stretch>
        </p:blipFill>
        <p:spPr bwMode="auto">
          <a:xfrm>
            <a:off x="0" y="0"/>
            <a:ext cx="9144000" cy="6858000"/>
          </a:xfrm>
          <a:prstGeom prst="rect">
            <a:avLst/>
          </a:prstGeom>
          <a:noFill/>
          <a:ln w="9525">
            <a:noFill/>
            <a:miter lim="800000"/>
            <a:headEnd/>
            <a:tailEnd/>
          </a:ln>
        </p:spPr>
      </p:pic>
      <p:sp>
        <p:nvSpPr>
          <p:cNvPr id="50179" name="Rectangle 11"/>
          <p:cNvSpPr>
            <a:spLocks noGrp="1" noChangeArrowheads="1"/>
          </p:cNvSpPr>
          <p:nvPr>
            <p:ph type="title"/>
          </p:nvPr>
        </p:nvSpPr>
        <p:spPr bwMode="auto">
          <a:xfrm>
            <a:off x="1141413" y="757238"/>
            <a:ext cx="7164387" cy="51911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spAutoFit/>
          </a:bodyPr>
          <a:lstStyle/>
          <a:p>
            <a:pPr lvl="0"/>
            <a:r>
              <a:rPr lang="en-US"/>
              <a:t>Click to edit Master title style</a:t>
            </a:r>
          </a:p>
        </p:txBody>
      </p:sp>
      <p:sp>
        <p:nvSpPr>
          <p:cNvPr id="50180" name="Rectangle 12"/>
          <p:cNvSpPr>
            <a:spLocks noGrp="1" noChangeArrowheads="1"/>
          </p:cNvSpPr>
          <p:nvPr>
            <p:ph type="body" idx="1"/>
          </p:nvPr>
        </p:nvSpPr>
        <p:spPr bwMode="auto">
          <a:xfrm>
            <a:off x="1141413" y="2238375"/>
            <a:ext cx="7164387" cy="1006475"/>
          </a:xfrm>
          <a:prstGeom prst="rect">
            <a:avLst/>
          </a:prstGeom>
          <a:noFill/>
          <a:ln w="9525">
            <a:noFill/>
            <a:miter lim="800000"/>
            <a:headEnd/>
            <a:tailEnd/>
          </a:ln>
        </p:spPr>
        <p:txBody>
          <a:bodyPr vert="horz" wrap="square" lIns="91440" tIns="45720" rIns="91440" bIns="45720" numCol="1" anchor="t" anchorCtr="0" compatLnSpc="1">
            <a:prstTxWarp prst="textNoShape">
              <a:avLst/>
            </a:prstTxWarp>
            <a:spAutoFit/>
          </a:bodyPr>
          <a:lstStyle/>
          <a:p>
            <a:pPr lvl="0"/>
            <a:r>
              <a:rPr lang="en-US"/>
              <a:t>Click to edit Master text styles</a:t>
            </a:r>
          </a:p>
          <a:p>
            <a:pPr lvl="1"/>
            <a:r>
              <a:rPr lang="en-US"/>
              <a:t>Second level</a:t>
            </a:r>
          </a:p>
          <a:p>
            <a:pPr lvl="2"/>
            <a:r>
              <a:rPr lang="en-US"/>
              <a:t>- Third level</a:t>
            </a:r>
          </a:p>
        </p:txBody>
      </p:sp>
      <p:sp>
        <p:nvSpPr>
          <p:cNvPr id="6" name="Rectangle 7"/>
          <p:cNvSpPr>
            <a:spLocks noChangeArrowheads="1"/>
          </p:cNvSpPr>
          <p:nvPr/>
        </p:nvSpPr>
        <p:spPr bwMode="auto">
          <a:xfrm>
            <a:off x="3638550" y="6580188"/>
            <a:ext cx="1854200" cy="319087"/>
          </a:xfrm>
          <a:prstGeom prst="rect">
            <a:avLst/>
          </a:prstGeom>
          <a:noFill/>
          <a:ln w="9525">
            <a:noFill/>
            <a:miter lim="800000"/>
            <a:headEnd/>
            <a:tailEnd/>
          </a:ln>
          <a:effectLst/>
        </p:spPr>
        <p:txBody>
          <a:bodyPr wrap="none" lIns="87312" tIns="42862" rIns="87312" bIns="42862" anchor="ctr"/>
          <a:lstStyle/>
          <a:p>
            <a:pPr algn="ctr" defTabSz="803275">
              <a:defRPr/>
            </a:pPr>
            <a:fld id="{0CE32C7E-F20E-46EF-B09B-8362155D9AB0}" type="slidenum">
              <a:rPr lang="en-US" sz="1000" b="1">
                <a:solidFill>
                  <a:srgbClr val="000000"/>
                </a:solidFill>
                <a:ea typeface="+mn-ea"/>
              </a:rPr>
              <a:pPr algn="ctr" defTabSz="803275">
                <a:defRPr/>
              </a:pPr>
              <a:t>‹#›</a:t>
            </a:fld>
            <a:endParaRPr lang="en-US" sz="1400" b="1">
              <a:solidFill>
                <a:srgbClr val="000000"/>
              </a:solidFill>
              <a:ea typeface="+mn-ea"/>
            </a:endParaRPr>
          </a:p>
        </p:txBody>
      </p:sp>
    </p:spTree>
    <p:extLst>
      <p:ext uri="{BB962C8B-B14F-4D97-AF65-F5344CB8AC3E}">
        <p14:creationId xmlns:p14="http://schemas.microsoft.com/office/powerpoint/2010/main" val="2522328931"/>
      </p:ext>
    </p:extLst>
  </p:cSld>
  <p:clrMap bg1="lt1" tx1="dk1" bg2="lt2" tx2="dk2" accent1="accent1" accent2="accent2" accent3="accent3" accent4="accent4" accent5="accent5" accent6="accent6" hlink="hlink" folHlink="folHlink"/>
  <p:hf hdr="0" dt="0"/>
  <p:txStyles>
    <p:titleStyle>
      <a:lvl1pPr algn="l" rtl="0" eaLnBrk="0" fontAlgn="base" hangingPunct="0">
        <a:spcBef>
          <a:spcPct val="0"/>
        </a:spcBef>
        <a:spcAft>
          <a:spcPct val="0"/>
        </a:spcAft>
        <a:defRPr sz="2800">
          <a:solidFill>
            <a:schemeClr val="tx1"/>
          </a:solidFill>
          <a:latin typeface="+mj-lt"/>
          <a:ea typeface="+mj-ea"/>
          <a:cs typeface="+mj-cs"/>
        </a:defRPr>
      </a:lvl1pPr>
      <a:lvl2pPr algn="l" rtl="0" eaLnBrk="0" fontAlgn="base" hangingPunct="0">
        <a:spcBef>
          <a:spcPct val="0"/>
        </a:spcBef>
        <a:spcAft>
          <a:spcPct val="0"/>
        </a:spcAft>
        <a:defRPr sz="2800">
          <a:solidFill>
            <a:schemeClr val="tx1"/>
          </a:solidFill>
          <a:latin typeface="Arial" charset="0"/>
          <a:cs typeface="Arial" charset="0"/>
        </a:defRPr>
      </a:lvl2pPr>
      <a:lvl3pPr algn="l" rtl="0" eaLnBrk="0" fontAlgn="base" hangingPunct="0">
        <a:spcBef>
          <a:spcPct val="0"/>
        </a:spcBef>
        <a:spcAft>
          <a:spcPct val="0"/>
        </a:spcAft>
        <a:defRPr sz="2800">
          <a:solidFill>
            <a:schemeClr val="tx1"/>
          </a:solidFill>
          <a:latin typeface="Arial" charset="0"/>
          <a:cs typeface="Arial" charset="0"/>
        </a:defRPr>
      </a:lvl3pPr>
      <a:lvl4pPr algn="l" rtl="0" eaLnBrk="0" fontAlgn="base" hangingPunct="0">
        <a:spcBef>
          <a:spcPct val="0"/>
        </a:spcBef>
        <a:spcAft>
          <a:spcPct val="0"/>
        </a:spcAft>
        <a:defRPr sz="2800">
          <a:solidFill>
            <a:schemeClr val="tx1"/>
          </a:solidFill>
          <a:latin typeface="Arial" charset="0"/>
          <a:cs typeface="Arial" charset="0"/>
        </a:defRPr>
      </a:lvl4pPr>
      <a:lvl5pPr algn="l" rtl="0" eaLnBrk="0" fontAlgn="base" hangingPunct="0">
        <a:spcBef>
          <a:spcPct val="0"/>
        </a:spcBef>
        <a:spcAft>
          <a:spcPct val="0"/>
        </a:spcAft>
        <a:defRPr sz="2800">
          <a:solidFill>
            <a:schemeClr val="tx1"/>
          </a:solidFill>
          <a:latin typeface="Arial" charset="0"/>
          <a:cs typeface="Arial" charset="0"/>
        </a:defRPr>
      </a:lvl5pPr>
      <a:lvl6pPr marL="457200" algn="l" rtl="0" fontAlgn="base">
        <a:spcBef>
          <a:spcPct val="0"/>
        </a:spcBef>
        <a:spcAft>
          <a:spcPct val="0"/>
        </a:spcAft>
        <a:defRPr sz="2800">
          <a:solidFill>
            <a:schemeClr val="tx1"/>
          </a:solidFill>
          <a:latin typeface="Arial" charset="0"/>
          <a:cs typeface="Arial" charset="0"/>
        </a:defRPr>
      </a:lvl6pPr>
      <a:lvl7pPr marL="914400" algn="l" rtl="0" fontAlgn="base">
        <a:spcBef>
          <a:spcPct val="0"/>
        </a:spcBef>
        <a:spcAft>
          <a:spcPct val="0"/>
        </a:spcAft>
        <a:defRPr sz="2800">
          <a:solidFill>
            <a:schemeClr val="tx1"/>
          </a:solidFill>
          <a:latin typeface="Arial" charset="0"/>
          <a:cs typeface="Arial" charset="0"/>
        </a:defRPr>
      </a:lvl7pPr>
      <a:lvl8pPr marL="1371600" algn="l" rtl="0" fontAlgn="base">
        <a:spcBef>
          <a:spcPct val="0"/>
        </a:spcBef>
        <a:spcAft>
          <a:spcPct val="0"/>
        </a:spcAft>
        <a:defRPr sz="2800">
          <a:solidFill>
            <a:schemeClr val="tx1"/>
          </a:solidFill>
          <a:latin typeface="Arial" charset="0"/>
          <a:cs typeface="Arial" charset="0"/>
        </a:defRPr>
      </a:lvl8pPr>
      <a:lvl9pPr marL="1828800" algn="l" rtl="0" fontAlgn="base">
        <a:spcBef>
          <a:spcPct val="0"/>
        </a:spcBef>
        <a:spcAft>
          <a:spcPct val="0"/>
        </a:spcAft>
        <a:defRPr sz="2800">
          <a:solidFill>
            <a:schemeClr val="tx1"/>
          </a:solidFill>
          <a:latin typeface="Arial" charset="0"/>
          <a:cs typeface="Arial" charset="0"/>
        </a:defRPr>
      </a:lvl9pPr>
    </p:titleStyle>
    <p:bodyStyle>
      <a:lvl1pPr marL="342900" indent="-342900" algn="l" defTabSz="457200" rtl="0" eaLnBrk="0" fontAlgn="base" hangingPunct="0">
        <a:spcBef>
          <a:spcPct val="0"/>
        </a:spcBef>
        <a:spcAft>
          <a:spcPct val="0"/>
        </a:spcAft>
        <a:defRPr sz="2000">
          <a:solidFill>
            <a:schemeClr val="tx1"/>
          </a:solidFill>
          <a:latin typeface="+mn-lt"/>
          <a:ea typeface="+mn-ea"/>
          <a:cs typeface="+mn-cs"/>
        </a:defRPr>
      </a:lvl1pPr>
      <a:lvl2pPr marL="742950" indent="-285750" algn="l" defTabSz="457200" rtl="0" eaLnBrk="0" fontAlgn="base" hangingPunct="0">
        <a:spcBef>
          <a:spcPct val="0"/>
        </a:spcBef>
        <a:spcAft>
          <a:spcPct val="0"/>
        </a:spcAft>
        <a:buClr>
          <a:srgbClr val="4F6228"/>
        </a:buClr>
        <a:buFont typeface="Wingdings" pitchFamily="2" charset="2"/>
        <a:buChar char="§"/>
        <a:defRPr sz="2000">
          <a:solidFill>
            <a:schemeClr val="tx1"/>
          </a:solidFill>
          <a:latin typeface="+mn-lt"/>
          <a:cs typeface="+mn-cs"/>
        </a:defRPr>
      </a:lvl2pPr>
      <a:lvl3pPr marL="1143000" indent="-228600" algn="l" defTabSz="457200" rtl="0" eaLnBrk="0" fontAlgn="base" hangingPunct="0">
        <a:spcBef>
          <a:spcPct val="0"/>
        </a:spcBef>
        <a:spcAft>
          <a:spcPct val="0"/>
        </a:spcAft>
        <a:defRPr sz="2000">
          <a:solidFill>
            <a:schemeClr val="tx1"/>
          </a:solidFill>
          <a:latin typeface="+mn-lt"/>
          <a:cs typeface="+mn-cs"/>
        </a:defRPr>
      </a:lvl3pPr>
      <a:lvl4pPr marL="1600200" indent="-228600" algn="l" defTabSz="457200" rtl="0" eaLnBrk="0" fontAlgn="base" hangingPunct="0">
        <a:spcBef>
          <a:spcPct val="0"/>
        </a:spcBef>
        <a:spcAft>
          <a:spcPct val="0"/>
        </a:spcAft>
        <a:defRPr sz="2000">
          <a:solidFill>
            <a:schemeClr val="tx1"/>
          </a:solidFill>
          <a:latin typeface="+mn-lt"/>
          <a:cs typeface="+mn-cs"/>
        </a:defRPr>
      </a:lvl4pPr>
      <a:lvl5pPr marL="2057400" indent="-228600" algn="l" defTabSz="457200" rtl="0" eaLnBrk="0" fontAlgn="base" hangingPunct="0">
        <a:spcBef>
          <a:spcPct val="0"/>
        </a:spcBef>
        <a:spcAft>
          <a:spcPct val="0"/>
        </a:spcAft>
        <a:defRPr sz="2000">
          <a:solidFill>
            <a:schemeClr val="tx1"/>
          </a:solidFill>
          <a:latin typeface="+mn-lt"/>
          <a:cs typeface="+mn-cs"/>
        </a:defRPr>
      </a:lvl5pPr>
      <a:lvl6pPr marL="2514600" indent="-228600" algn="l" defTabSz="457200" rtl="0" fontAlgn="base">
        <a:spcBef>
          <a:spcPct val="0"/>
        </a:spcBef>
        <a:spcAft>
          <a:spcPct val="0"/>
        </a:spcAft>
        <a:defRPr sz="2000">
          <a:solidFill>
            <a:schemeClr val="tx1"/>
          </a:solidFill>
          <a:latin typeface="+mn-lt"/>
          <a:cs typeface="+mn-cs"/>
        </a:defRPr>
      </a:lvl6pPr>
      <a:lvl7pPr marL="2971800" indent="-228600" algn="l" defTabSz="457200" rtl="0" fontAlgn="base">
        <a:spcBef>
          <a:spcPct val="0"/>
        </a:spcBef>
        <a:spcAft>
          <a:spcPct val="0"/>
        </a:spcAft>
        <a:defRPr sz="2000">
          <a:solidFill>
            <a:schemeClr val="tx1"/>
          </a:solidFill>
          <a:latin typeface="+mn-lt"/>
          <a:cs typeface="+mn-cs"/>
        </a:defRPr>
      </a:lvl7pPr>
      <a:lvl8pPr marL="3429000" indent="-228600" algn="l" defTabSz="457200" rtl="0" fontAlgn="base">
        <a:spcBef>
          <a:spcPct val="0"/>
        </a:spcBef>
        <a:spcAft>
          <a:spcPct val="0"/>
        </a:spcAft>
        <a:defRPr sz="2000">
          <a:solidFill>
            <a:schemeClr val="tx1"/>
          </a:solidFill>
          <a:latin typeface="+mn-lt"/>
          <a:cs typeface="+mn-cs"/>
        </a:defRPr>
      </a:lvl8pPr>
      <a:lvl9pPr marL="3886200" indent="-228600" algn="l" defTabSz="457200" rtl="0" fontAlgn="base">
        <a:spcBef>
          <a:spcPct val="0"/>
        </a:spcBef>
        <a:spcAft>
          <a:spcPct val="0"/>
        </a:spcAft>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93567" name="Picture 31" descr="SlideMaster_04240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1014413"/>
          </a:xfrm>
          <a:prstGeom prst="rect">
            <a:avLst/>
          </a:prstGeom>
          <a:noFill/>
          <a:extLst>
            <a:ext uri="{909E8E84-426E-40dd-AFC4-6F175D3DCCD1}">
              <a14:hiddenFill xmlns="" xmlns:a14="http://schemas.microsoft.com/office/drawing/2010/main">
                <a:solidFill>
                  <a:srgbClr val="FFFFFF"/>
                </a:solidFill>
              </a14:hiddenFill>
            </a:ext>
          </a:extLst>
        </p:spPr>
      </p:pic>
      <p:sp>
        <p:nvSpPr>
          <p:cNvPr id="193539" name="Rectangle 3"/>
          <p:cNvSpPr>
            <a:spLocks noGrp="1" noChangeArrowheads="1"/>
          </p:cNvSpPr>
          <p:nvPr>
            <p:ph type="title"/>
          </p:nvPr>
        </p:nvSpPr>
        <p:spPr bwMode="auto">
          <a:xfrm>
            <a:off x="269875" y="52388"/>
            <a:ext cx="5661025" cy="8191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93541" name="Rectangle 5"/>
          <p:cNvSpPr>
            <a:spLocks noChangeArrowheads="1"/>
          </p:cNvSpPr>
          <p:nvPr/>
        </p:nvSpPr>
        <p:spPr bwMode="gray">
          <a:xfrm>
            <a:off x="0" y="6684963"/>
            <a:ext cx="9144000" cy="173037"/>
          </a:xfrm>
          <a:prstGeom prst="rect">
            <a:avLst/>
          </a:prstGeom>
          <a:solidFill>
            <a:schemeClr val="tx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endParaRPr lang="en-US">
              <a:solidFill>
                <a:srgbClr val="000000"/>
              </a:solidFill>
              <a:ea typeface="ＭＳ Ｐゴシック" charset="0"/>
              <a:cs typeface="Arial" pitchFamily="34" charset="0"/>
            </a:endParaRPr>
          </a:p>
        </p:txBody>
      </p:sp>
      <p:sp>
        <p:nvSpPr>
          <p:cNvPr id="193542" name="Text Box 6"/>
          <p:cNvSpPr txBox="1">
            <a:spLocks noChangeArrowheads="1"/>
          </p:cNvSpPr>
          <p:nvPr/>
        </p:nvSpPr>
        <p:spPr bwMode="gray">
          <a:xfrm>
            <a:off x="279400" y="6661150"/>
            <a:ext cx="1279525" cy="2286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1" hangingPunct="1"/>
            <a:r>
              <a:rPr lang="en-US" sz="900" b="1">
                <a:solidFill>
                  <a:srgbClr val="FFFFFF"/>
                </a:solidFill>
                <a:latin typeface="Arial Narrow" charset="0"/>
                <a:ea typeface="ＭＳ Ｐゴシック" charset="0"/>
                <a:cs typeface="Arial" charset="0"/>
              </a:rPr>
              <a:t>© FCG 2007   |    Slide </a:t>
            </a:r>
            <a:fld id="{B84C3FB0-9036-CB4E-9583-91576A86106F}" type="slidenum">
              <a:rPr lang="en-US" sz="900" b="1" smtClean="0">
                <a:solidFill>
                  <a:srgbClr val="FFFFFF"/>
                </a:solidFill>
                <a:latin typeface="Arial Narrow" charset="0"/>
                <a:ea typeface="ＭＳ Ｐゴシック" charset="0"/>
                <a:cs typeface="Arial" pitchFamily="34" charset="0"/>
              </a:rPr>
              <a:pPr eaLnBrk="1" hangingPunct="1"/>
              <a:t>‹#›</a:t>
            </a:fld>
            <a:endParaRPr lang="en-US" sz="900" b="1">
              <a:solidFill>
                <a:srgbClr val="FFFFFF"/>
              </a:solidFill>
              <a:latin typeface="Arial Narrow" charset="0"/>
              <a:ea typeface="ＭＳ Ｐゴシック" charset="0"/>
              <a:cs typeface="Arial" charset="0"/>
            </a:endParaRPr>
          </a:p>
        </p:txBody>
      </p:sp>
      <p:graphicFrame>
        <p:nvGraphicFramePr>
          <p:cNvPr id="193545" name="Base" hidden="1"/>
          <p:cNvGraphicFramePr>
            <a:graphicFrameLocks/>
          </p:cNvGraphicFramePr>
          <p:nvPr/>
        </p:nvGraphicFramePr>
        <p:xfrm>
          <a:off x="1524000" y="1397000"/>
          <a:ext cx="6096000" cy="4064000"/>
        </p:xfrm>
        <a:graphic>
          <a:graphicData uri="http://schemas.openxmlformats.org/presentationml/2006/ole">
            <mc:AlternateContent xmlns:mc="http://schemas.openxmlformats.org/markup-compatibility/2006">
              <mc:Choice xmlns:v="urn:schemas-microsoft-com:vml" Requires="v">
                <p:oleObj spid="_x0000_s3332" name="Presentation" r:id="rId4" imgW="0" imgH="0" progId="PowerPoint.Show.8">
                  <p:embed/>
                </p:oleObj>
              </mc:Choice>
              <mc:Fallback>
                <p:oleObj name="Presentation" r:id="rId4" imgW="0" imgH="0" progId="PowerPoint.Show.8">
                  <p:embed/>
                  <p:pic>
                    <p:nvPicPr>
                      <p:cNvPr id="0" name=""/>
                      <p:cNvPicPr preferRelativeResize="0">
                        <a:picLocks noChangeArrowheads="1"/>
                      </p:cNvPicPr>
                      <p:nvPr/>
                    </p:nvPicPr>
                    <p:blipFill>
                      <a:blip>
                        <a:extLst>
                          <a:ext uri="{28A0092B-C50C-407E-A947-70E740481C1C}">
                            <a14:useLocalDpi xmlns:a14="http://schemas.microsoft.com/office/drawing/2010/main" val="0"/>
                          </a:ext>
                        </a:extLst>
                      </a:blip>
                      <a:srcRect/>
                      <a:stretch>
                        <a:fillRect/>
                      </a:stretch>
                    </p:blipFill>
                    <p:spPr bwMode="auto">
                      <a:xfrm>
                        <a:off x="1524000" y="1397000"/>
                        <a:ext cx="6096000" cy="4064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193546" name="Rectangle 10"/>
          <p:cNvSpPr>
            <a:spLocks noGrp="1" noChangeArrowheads="1"/>
          </p:cNvSpPr>
          <p:nvPr>
            <p:ph type="body" idx="1"/>
          </p:nvPr>
        </p:nvSpPr>
        <p:spPr bwMode="auto">
          <a:xfrm>
            <a:off x="257175" y="1303338"/>
            <a:ext cx="8580438" cy="51720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3569" name="Text Box 33"/>
          <p:cNvSpPr txBox="1">
            <a:spLocks noChangeArrowheads="1"/>
          </p:cNvSpPr>
          <p:nvPr/>
        </p:nvSpPr>
        <p:spPr bwMode="gray">
          <a:xfrm>
            <a:off x="8609013" y="6661150"/>
            <a:ext cx="382587" cy="2286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r" eaLnBrk="1" hangingPunct="1"/>
            <a:r>
              <a:rPr lang="en-US" sz="900" b="1">
                <a:solidFill>
                  <a:srgbClr val="FFFFFF"/>
                </a:solidFill>
                <a:latin typeface="Arial Narrow" charset="0"/>
                <a:ea typeface="ＭＳ Ｐゴシック" charset="0"/>
                <a:cs typeface="Arial" pitchFamily="34" charset="0"/>
              </a:rPr>
              <a:t>CDS</a:t>
            </a:r>
          </a:p>
        </p:txBody>
      </p:sp>
      <p:sp>
        <p:nvSpPr>
          <p:cNvPr id="193570" name="Rectangle 34"/>
          <p:cNvSpPr>
            <a:spLocks noChangeArrowheads="1"/>
          </p:cNvSpPr>
          <p:nvPr/>
        </p:nvSpPr>
        <p:spPr bwMode="gray">
          <a:xfrm>
            <a:off x="3213100" y="6661150"/>
            <a:ext cx="2895600" cy="2476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lgn="ctr" eaLnBrk="1" hangingPunct="1"/>
            <a:endParaRPr lang="en-US" sz="900" b="1">
              <a:solidFill>
                <a:srgbClr val="FFFFFF"/>
              </a:solidFill>
              <a:latin typeface="Arial Narrow" charset="0"/>
              <a:ea typeface="ＭＳ Ｐゴシック" charset="0"/>
              <a:cs typeface="Arial" pitchFamily="34" charset="0"/>
            </a:endParaRPr>
          </a:p>
        </p:txBody>
      </p:sp>
    </p:spTree>
    <p:extLst>
      <p:ext uri="{BB962C8B-B14F-4D97-AF65-F5344CB8AC3E}">
        <p14:creationId xmlns:p14="http://schemas.microsoft.com/office/powerpoint/2010/main" val="2526775857"/>
      </p:ext>
    </p:extLst>
  </p:cSld>
  <p:clrMap bg1="lt1" tx1="dk1" bg2="lt2" tx2="dk2" accent1="accent1" accent2="accent2" accent3="accent3" accent4="accent4" accent5="accent5" accent6="accent6" hlink="hlink" folHlink="folHlink"/>
  <p:hf hdr="0" dt="0"/>
  <p:txStyles>
    <p:titleStyle>
      <a:lvl1pPr algn="l" rtl="0" fontAlgn="base">
        <a:lnSpc>
          <a:spcPct val="80000"/>
        </a:lnSpc>
        <a:spcBef>
          <a:spcPct val="0"/>
        </a:spcBef>
        <a:spcAft>
          <a:spcPct val="0"/>
        </a:spcAft>
        <a:defRPr sz="2600" b="1">
          <a:solidFill>
            <a:schemeClr val="tx1"/>
          </a:solidFill>
          <a:effectLst>
            <a:outerShdw blurRad="38100" dist="38100" dir="2700000" algn="tl">
              <a:srgbClr val="DDDDDD"/>
            </a:outerShdw>
          </a:effectLst>
          <a:latin typeface="+mj-lt"/>
          <a:ea typeface="+mj-ea"/>
          <a:cs typeface="+mj-cs"/>
        </a:defRPr>
      </a:lvl1pPr>
      <a:lvl2pPr algn="l" rtl="0" fontAlgn="base">
        <a:lnSpc>
          <a:spcPct val="80000"/>
        </a:lnSpc>
        <a:spcBef>
          <a:spcPct val="0"/>
        </a:spcBef>
        <a:spcAft>
          <a:spcPct val="0"/>
        </a:spcAft>
        <a:defRPr sz="2600" b="1">
          <a:solidFill>
            <a:schemeClr val="tx1"/>
          </a:solidFill>
          <a:effectLst>
            <a:outerShdw blurRad="38100" dist="38100" dir="2700000" algn="tl">
              <a:srgbClr val="DDDDDD"/>
            </a:outerShdw>
          </a:effectLst>
          <a:latin typeface="Arial" charset="0"/>
          <a:ea typeface="ＭＳ Ｐゴシック" charset="0"/>
        </a:defRPr>
      </a:lvl2pPr>
      <a:lvl3pPr algn="l" rtl="0" fontAlgn="base">
        <a:lnSpc>
          <a:spcPct val="80000"/>
        </a:lnSpc>
        <a:spcBef>
          <a:spcPct val="0"/>
        </a:spcBef>
        <a:spcAft>
          <a:spcPct val="0"/>
        </a:spcAft>
        <a:defRPr sz="2600" b="1">
          <a:solidFill>
            <a:schemeClr val="tx1"/>
          </a:solidFill>
          <a:effectLst>
            <a:outerShdw blurRad="38100" dist="38100" dir="2700000" algn="tl">
              <a:srgbClr val="DDDDDD"/>
            </a:outerShdw>
          </a:effectLst>
          <a:latin typeface="Arial" charset="0"/>
          <a:ea typeface="ＭＳ Ｐゴシック" charset="0"/>
        </a:defRPr>
      </a:lvl3pPr>
      <a:lvl4pPr algn="l" rtl="0" fontAlgn="base">
        <a:lnSpc>
          <a:spcPct val="80000"/>
        </a:lnSpc>
        <a:spcBef>
          <a:spcPct val="0"/>
        </a:spcBef>
        <a:spcAft>
          <a:spcPct val="0"/>
        </a:spcAft>
        <a:defRPr sz="2600" b="1">
          <a:solidFill>
            <a:schemeClr val="tx1"/>
          </a:solidFill>
          <a:effectLst>
            <a:outerShdw blurRad="38100" dist="38100" dir="2700000" algn="tl">
              <a:srgbClr val="DDDDDD"/>
            </a:outerShdw>
          </a:effectLst>
          <a:latin typeface="Arial" charset="0"/>
          <a:ea typeface="ＭＳ Ｐゴシック" charset="0"/>
        </a:defRPr>
      </a:lvl4pPr>
      <a:lvl5pPr algn="l" rtl="0" fontAlgn="base">
        <a:lnSpc>
          <a:spcPct val="80000"/>
        </a:lnSpc>
        <a:spcBef>
          <a:spcPct val="0"/>
        </a:spcBef>
        <a:spcAft>
          <a:spcPct val="0"/>
        </a:spcAft>
        <a:defRPr sz="2600" b="1">
          <a:solidFill>
            <a:schemeClr val="tx1"/>
          </a:solidFill>
          <a:effectLst>
            <a:outerShdw blurRad="38100" dist="38100" dir="2700000" algn="tl">
              <a:srgbClr val="DDDDDD"/>
            </a:outerShdw>
          </a:effectLst>
          <a:latin typeface="Arial" charset="0"/>
          <a:ea typeface="ＭＳ Ｐゴシック" charset="0"/>
        </a:defRPr>
      </a:lvl5pPr>
      <a:lvl6pPr marL="457200" algn="l" rtl="0" fontAlgn="base">
        <a:lnSpc>
          <a:spcPct val="80000"/>
        </a:lnSpc>
        <a:spcBef>
          <a:spcPct val="0"/>
        </a:spcBef>
        <a:spcAft>
          <a:spcPct val="0"/>
        </a:spcAft>
        <a:defRPr sz="2600" b="1">
          <a:solidFill>
            <a:schemeClr val="tx1"/>
          </a:solidFill>
          <a:effectLst>
            <a:outerShdw blurRad="38100" dist="38100" dir="2700000" algn="tl">
              <a:srgbClr val="DDDDDD"/>
            </a:outerShdw>
          </a:effectLst>
          <a:latin typeface="Arial" charset="0"/>
          <a:ea typeface="ＭＳ Ｐゴシック" charset="0"/>
        </a:defRPr>
      </a:lvl6pPr>
      <a:lvl7pPr marL="914400" algn="l" rtl="0" fontAlgn="base">
        <a:lnSpc>
          <a:spcPct val="80000"/>
        </a:lnSpc>
        <a:spcBef>
          <a:spcPct val="0"/>
        </a:spcBef>
        <a:spcAft>
          <a:spcPct val="0"/>
        </a:spcAft>
        <a:defRPr sz="2600" b="1">
          <a:solidFill>
            <a:schemeClr val="tx1"/>
          </a:solidFill>
          <a:effectLst>
            <a:outerShdw blurRad="38100" dist="38100" dir="2700000" algn="tl">
              <a:srgbClr val="DDDDDD"/>
            </a:outerShdw>
          </a:effectLst>
          <a:latin typeface="Arial" charset="0"/>
          <a:ea typeface="ＭＳ Ｐゴシック" charset="0"/>
        </a:defRPr>
      </a:lvl7pPr>
      <a:lvl8pPr marL="1371600" algn="l" rtl="0" fontAlgn="base">
        <a:lnSpc>
          <a:spcPct val="80000"/>
        </a:lnSpc>
        <a:spcBef>
          <a:spcPct val="0"/>
        </a:spcBef>
        <a:spcAft>
          <a:spcPct val="0"/>
        </a:spcAft>
        <a:defRPr sz="2600" b="1">
          <a:solidFill>
            <a:schemeClr val="tx1"/>
          </a:solidFill>
          <a:effectLst>
            <a:outerShdw blurRad="38100" dist="38100" dir="2700000" algn="tl">
              <a:srgbClr val="DDDDDD"/>
            </a:outerShdw>
          </a:effectLst>
          <a:latin typeface="Arial" charset="0"/>
          <a:ea typeface="ＭＳ Ｐゴシック" charset="0"/>
        </a:defRPr>
      </a:lvl8pPr>
      <a:lvl9pPr marL="1828800" algn="l" rtl="0" fontAlgn="base">
        <a:lnSpc>
          <a:spcPct val="80000"/>
        </a:lnSpc>
        <a:spcBef>
          <a:spcPct val="0"/>
        </a:spcBef>
        <a:spcAft>
          <a:spcPct val="0"/>
        </a:spcAft>
        <a:defRPr sz="2600" b="1">
          <a:solidFill>
            <a:schemeClr val="tx1"/>
          </a:solidFill>
          <a:effectLst>
            <a:outerShdw blurRad="38100" dist="38100" dir="2700000" algn="tl">
              <a:srgbClr val="DDDDDD"/>
            </a:outerShdw>
          </a:effectLst>
          <a:latin typeface="Arial" charset="0"/>
          <a:ea typeface="ＭＳ Ｐゴシック" charset="0"/>
        </a:defRPr>
      </a:lvl9pPr>
    </p:titleStyle>
    <p:bodyStyle>
      <a:lvl1pPr marL="342900" indent="-342900" algn="l" rtl="0" fontAlgn="base">
        <a:spcBef>
          <a:spcPct val="20000"/>
        </a:spcBef>
        <a:spcAft>
          <a:spcPct val="0"/>
        </a:spcAft>
        <a:buClr>
          <a:schemeClr val="hlink"/>
        </a:buClr>
        <a:buFont typeface="Wingdings 2" charset="0"/>
        <a:buChar char="¢"/>
        <a:defRPr sz="2200">
          <a:solidFill>
            <a:schemeClr val="tx1"/>
          </a:solidFill>
          <a:latin typeface="+mn-lt"/>
          <a:ea typeface="+mn-ea"/>
          <a:cs typeface="+mn-cs"/>
        </a:defRPr>
      </a:lvl1pPr>
      <a:lvl2pPr marL="742950" indent="-285750" algn="l" rtl="0" fontAlgn="base">
        <a:spcBef>
          <a:spcPct val="20000"/>
        </a:spcBef>
        <a:spcAft>
          <a:spcPct val="0"/>
        </a:spcAft>
        <a:buClr>
          <a:schemeClr val="hlink"/>
        </a:buClr>
        <a:buChar char="–"/>
        <a:defRPr sz="2000">
          <a:solidFill>
            <a:schemeClr val="tx1"/>
          </a:solidFill>
          <a:latin typeface="+mn-lt"/>
          <a:ea typeface="+mn-ea"/>
        </a:defRPr>
      </a:lvl2pPr>
      <a:lvl3pPr marL="1143000" indent="-228600" algn="l" rtl="0" fontAlgn="base">
        <a:spcBef>
          <a:spcPct val="20000"/>
        </a:spcBef>
        <a:spcAft>
          <a:spcPct val="0"/>
        </a:spcAft>
        <a:buClr>
          <a:schemeClr val="hlink"/>
        </a:buClr>
        <a:buFont typeface="Webdings" charset="0"/>
        <a:buChar char="4"/>
        <a:defRPr>
          <a:solidFill>
            <a:schemeClr val="tx1"/>
          </a:solidFill>
          <a:latin typeface="+mn-lt"/>
          <a:ea typeface="+mn-ea"/>
        </a:defRPr>
      </a:lvl3pPr>
      <a:lvl4pPr marL="1600200" indent="-228600" algn="l" rtl="0" fontAlgn="base">
        <a:spcBef>
          <a:spcPct val="20000"/>
        </a:spcBef>
        <a:spcAft>
          <a:spcPct val="0"/>
        </a:spcAft>
        <a:buClr>
          <a:schemeClr val="hlink"/>
        </a:buClr>
        <a:buChar char="–"/>
        <a:defRPr sz="1600">
          <a:solidFill>
            <a:schemeClr val="tx1"/>
          </a:solidFill>
          <a:latin typeface="+mn-lt"/>
          <a:ea typeface="+mn-ea"/>
        </a:defRPr>
      </a:lvl4pPr>
      <a:lvl5pPr marL="2057400" indent="-228600" algn="l" rtl="0" fontAlgn="base">
        <a:spcBef>
          <a:spcPct val="20000"/>
        </a:spcBef>
        <a:spcAft>
          <a:spcPct val="0"/>
        </a:spcAft>
        <a:buClr>
          <a:schemeClr val="hlink"/>
        </a:buClr>
        <a:buChar char="»"/>
        <a:defRPr sz="1600">
          <a:solidFill>
            <a:schemeClr val="tx1"/>
          </a:solidFill>
          <a:latin typeface="+mn-lt"/>
          <a:ea typeface="+mn-ea"/>
        </a:defRPr>
      </a:lvl5pPr>
      <a:lvl6pPr marL="2514600" indent="-228600" algn="l" rtl="0" fontAlgn="base">
        <a:spcBef>
          <a:spcPct val="20000"/>
        </a:spcBef>
        <a:spcAft>
          <a:spcPct val="0"/>
        </a:spcAft>
        <a:buClr>
          <a:schemeClr val="hlink"/>
        </a:buClr>
        <a:buChar char="»"/>
        <a:defRPr sz="1600">
          <a:solidFill>
            <a:schemeClr val="tx1"/>
          </a:solidFill>
          <a:latin typeface="+mn-lt"/>
          <a:ea typeface="+mn-ea"/>
        </a:defRPr>
      </a:lvl6pPr>
      <a:lvl7pPr marL="2971800" indent="-228600" algn="l" rtl="0" fontAlgn="base">
        <a:spcBef>
          <a:spcPct val="20000"/>
        </a:spcBef>
        <a:spcAft>
          <a:spcPct val="0"/>
        </a:spcAft>
        <a:buClr>
          <a:schemeClr val="hlink"/>
        </a:buClr>
        <a:buChar char="»"/>
        <a:defRPr sz="1600">
          <a:solidFill>
            <a:schemeClr val="tx1"/>
          </a:solidFill>
          <a:latin typeface="+mn-lt"/>
          <a:ea typeface="+mn-ea"/>
        </a:defRPr>
      </a:lvl7pPr>
      <a:lvl8pPr marL="3429000" indent="-228600" algn="l" rtl="0" fontAlgn="base">
        <a:spcBef>
          <a:spcPct val="20000"/>
        </a:spcBef>
        <a:spcAft>
          <a:spcPct val="0"/>
        </a:spcAft>
        <a:buClr>
          <a:schemeClr val="hlink"/>
        </a:buClr>
        <a:buChar char="»"/>
        <a:defRPr sz="1600">
          <a:solidFill>
            <a:schemeClr val="tx1"/>
          </a:solidFill>
          <a:latin typeface="+mn-lt"/>
          <a:ea typeface="+mn-ea"/>
        </a:defRPr>
      </a:lvl8pPr>
      <a:lvl9pPr marL="3886200" indent="-228600" algn="l" rtl="0" fontAlgn="base">
        <a:spcBef>
          <a:spcPct val="20000"/>
        </a:spcBef>
        <a:spcAft>
          <a:spcPct val="0"/>
        </a:spcAft>
        <a:buClr>
          <a:schemeClr val="hlink"/>
        </a:buClr>
        <a:buChar char="»"/>
        <a:defRPr sz="16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93567" name="Picture 31" descr="SlideMaster_04240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1014413"/>
          </a:xfrm>
          <a:prstGeom prst="rect">
            <a:avLst/>
          </a:prstGeom>
          <a:noFill/>
          <a:extLst>
            <a:ext uri="{909E8E84-426E-40dd-AFC4-6F175D3DCCD1}">
              <a14:hiddenFill xmlns="" xmlns:a14="http://schemas.microsoft.com/office/drawing/2010/main">
                <a:solidFill>
                  <a:srgbClr val="FFFFFF"/>
                </a:solidFill>
              </a14:hiddenFill>
            </a:ext>
          </a:extLst>
        </p:spPr>
      </p:pic>
      <p:sp>
        <p:nvSpPr>
          <p:cNvPr id="193539" name="Rectangle 3"/>
          <p:cNvSpPr>
            <a:spLocks noGrp="1" noChangeArrowheads="1"/>
          </p:cNvSpPr>
          <p:nvPr>
            <p:ph type="title"/>
          </p:nvPr>
        </p:nvSpPr>
        <p:spPr bwMode="auto">
          <a:xfrm>
            <a:off x="269875" y="52388"/>
            <a:ext cx="5661025" cy="8191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93541" name="Rectangle 5"/>
          <p:cNvSpPr>
            <a:spLocks noChangeArrowheads="1"/>
          </p:cNvSpPr>
          <p:nvPr/>
        </p:nvSpPr>
        <p:spPr bwMode="gray">
          <a:xfrm>
            <a:off x="0" y="6684963"/>
            <a:ext cx="9144000" cy="173037"/>
          </a:xfrm>
          <a:prstGeom prst="rect">
            <a:avLst/>
          </a:prstGeom>
          <a:solidFill>
            <a:schemeClr val="tx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endParaRPr lang="en-US">
              <a:solidFill>
                <a:srgbClr val="000000"/>
              </a:solidFill>
              <a:ea typeface="ＭＳ Ｐゴシック" charset="0"/>
              <a:cs typeface="Arial" pitchFamily="34" charset="0"/>
            </a:endParaRPr>
          </a:p>
        </p:txBody>
      </p:sp>
      <p:sp>
        <p:nvSpPr>
          <p:cNvPr id="193542" name="Text Box 6"/>
          <p:cNvSpPr txBox="1">
            <a:spLocks noChangeArrowheads="1"/>
          </p:cNvSpPr>
          <p:nvPr/>
        </p:nvSpPr>
        <p:spPr bwMode="gray">
          <a:xfrm>
            <a:off x="279400" y="6661150"/>
            <a:ext cx="1279525" cy="2286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1" hangingPunct="1"/>
            <a:r>
              <a:rPr lang="en-US" sz="900" b="1">
                <a:solidFill>
                  <a:srgbClr val="FFFFFF"/>
                </a:solidFill>
                <a:latin typeface="Arial Narrow" charset="0"/>
                <a:ea typeface="ＭＳ Ｐゴシック" charset="0"/>
                <a:cs typeface="Arial" charset="0"/>
              </a:rPr>
              <a:t>© FCG 2007   |    Slide </a:t>
            </a:r>
            <a:fld id="{B84C3FB0-9036-CB4E-9583-91576A86106F}" type="slidenum">
              <a:rPr lang="en-US" sz="900" b="1" smtClean="0">
                <a:solidFill>
                  <a:srgbClr val="FFFFFF"/>
                </a:solidFill>
                <a:latin typeface="Arial Narrow" charset="0"/>
                <a:ea typeface="ＭＳ Ｐゴシック" charset="0"/>
                <a:cs typeface="Arial" pitchFamily="34" charset="0"/>
              </a:rPr>
              <a:pPr eaLnBrk="1" hangingPunct="1"/>
              <a:t>‹#›</a:t>
            </a:fld>
            <a:endParaRPr lang="en-US" sz="900" b="1">
              <a:solidFill>
                <a:srgbClr val="FFFFFF"/>
              </a:solidFill>
              <a:latin typeface="Arial Narrow" charset="0"/>
              <a:ea typeface="ＭＳ Ｐゴシック" charset="0"/>
              <a:cs typeface="Arial" charset="0"/>
            </a:endParaRPr>
          </a:p>
        </p:txBody>
      </p:sp>
      <p:graphicFrame>
        <p:nvGraphicFramePr>
          <p:cNvPr id="193545" name="Base" hidden="1"/>
          <p:cNvGraphicFramePr>
            <a:graphicFrameLocks/>
          </p:cNvGraphicFramePr>
          <p:nvPr/>
        </p:nvGraphicFramePr>
        <p:xfrm>
          <a:off x="1524000" y="1397000"/>
          <a:ext cx="6096000" cy="4064000"/>
        </p:xfrm>
        <a:graphic>
          <a:graphicData uri="http://schemas.openxmlformats.org/presentationml/2006/ole">
            <mc:AlternateContent xmlns:mc="http://schemas.openxmlformats.org/markup-compatibility/2006">
              <mc:Choice xmlns:v="urn:schemas-microsoft-com:vml" Requires="v">
                <p:oleObj spid="_x0000_s4356" name="Presentation" r:id="rId4" imgW="0" imgH="0" progId="PowerPoint.Show.8">
                  <p:embed/>
                </p:oleObj>
              </mc:Choice>
              <mc:Fallback>
                <p:oleObj name="Presentation" r:id="rId4" imgW="0" imgH="0" progId="PowerPoint.Show.8">
                  <p:embed/>
                  <p:pic>
                    <p:nvPicPr>
                      <p:cNvPr id="0" name=""/>
                      <p:cNvPicPr preferRelativeResize="0">
                        <a:picLocks noChangeArrowheads="1"/>
                      </p:cNvPicPr>
                      <p:nvPr/>
                    </p:nvPicPr>
                    <p:blipFill>
                      <a:blip>
                        <a:extLst>
                          <a:ext uri="{28A0092B-C50C-407E-A947-70E740481C1C}">
                            <a14:useLocalDpi xmlns:a14="http://schemas.microsoft.com/office/drawing/2010/main" val="0"/>
                          </a:ext>
                        </a:extLst>
                      </a:blip>
                      <a:srcRect/>
                      <a:stretch>
                        <a:fillRect/>
                      </a:stretch>
                    </p:blipFill>
                    <p:spPr bwMode="auto">
                      <a:xfrm>
                        <a:off x="1524000" y="1397000"/>
                        <a:ext cx="6096000" cy="4064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193546" name="Rectangle 10"/>
          <p:cNvSpPr>
            <a:spLocks noGrp="1" noChangeArrowheads="1"/>
          </p:cNvSpPr>
          <p:nvPr>
            <p:ph type="body" idx="1"/>
          </p:nvPr>
        </p:nvSpPr>
        <p:spPr bwMode="auto">
          <a:xfrm>
            <a:off x="257175" y="1303338"/>
            <a:ext cx="8580438" cy="51720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3569" name="Text Box 33"/>
          <p:cNvSpPr txBox="1">
            <a:spLocks noChangeArrowheads="1"/>
          </p:cNvSpPr>
          <p:nvPr/>
        </p:nvSpPr>
        <p:spPr bwMode="gray">
          <a:xfrm>
            <a:off x="8609013" y="6661150"/>
            <a:ext cx="382587" cy="2286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r" eaLnBrk="1" hangingPunct="1"/>
            <a:r>
              <a:rPr lang="en-US" sz="900" b="1">
                <a:solidFill>
                  <a:srgbClr val="FFFFFF"/>
                </a:solidFill>
                <a:latin typeface="Arial Narrow" charset="0"/>
                <a:ea typeface="ＭＳ Ｐゴシック" charset="0"/>
                <a:cs typeface="Arial" pitchFamily="34" charset="0"/>
              </a:rPr>
              <a:t>CDS</a:t>
            </a:r>
          </a:p>
        </p:txBody>
      </p:sp>
      <p:sp>
        <p:nvSpPr>
          <p:cNvPr id="193570" name="Rectangle 34"/>
          <p:cNvSpPr>
            <a:spLocks noChangeArrowheads="1"/>
          </p:cNvSpPr>
          <p:nvPr/>
        </p:nvSpPr>
        <p:spPr bwMode="gray">
          <a:xfrm>
            <a:off x="3213100" y="6661150"/>
            <a:ext cx="2895600" cy="2476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lgn="ctr" eaLnBrk="1" hangingPunct="1"/>
            <a:endParaRPr lang="en-US" sz="900" b="1">
              <a:solidFill>
                <a:srgbClr val="FFFFFF"/>
              </a:solidFill>
              <a:latin typeface="Arial Narrow" charset="0"/>
              <a:ea typeface="ＭＳ Ｐゴシック" charset="0"/>
              <a:cs typeface="Arial" pitchFamily="34" charset="0"/>
            </a:endParaRPr>
          </a:p>
        </p:txBody>
      </p:sp>
    </p:spTree>
    <p:extLst>
      <p:ext uri="{BB962C8B-B14F-4D97-AF65-F5344CB8AC3E}">
        <p14:creationId xmlns:p14="http://schemas.microsoft.com/office/powerpoint/2010/main" val="1906217051"/>
      </p:ext>
    </p:extLst>
  </p:cSld>
  <p:clrMap bg1="lt1" tx1="dk1" bg2="lt2" tx2="dk2" accent1="accent1" accent2="accent2" accent3="accent3" accent4="accent4" accent5="accent5" accent6="accent6" hlink="hlink" folHlink="folHlink"/>
  <p:hf hdr="0" dt="0"/>
  <p:txStyles>
    <p:titleStyle>
      <a:lvl1pPr algn="l" rtl="0" fontAlgn="base">
        <a:lnSpc>
          <a:spcPct val="80000"/>
        </a:lnSpc>
        <a:spcBef>
          <a:spcPct val="0"/>
        </a:spcBef>
        <a:spcAft>
          <a:spcPct val="0"/>
        </a:spcAft>
        <a:defRPr sz="2600" b="1">
          <a:solidFill>
            <a:schemeClr val="tx1"/>
          </a:solidFill>
          <a:effectLst>
            <a:outerShdw blurRad="38100" dist="38100" dir="2700000" algn="tl">
              <a:srgbClr val="DDDDDD"/>
            </a:outerShdw>
          </a:effectLst>
          <a:latin typeface="+mj-lt"/>
          <a:ea typeface="+mj-ea"/>
          <a:cs typeface="+mj-cs"/>
        </a:defRPr>
      </a:lvl1pPr>
      <a:lvl2pPr algn="l" rtl="0" fontAlgn="base">
        <a:lnSpc>
          <a:spcPct val="80000"/>
        </a:lnSpc>
        <a:spcBef>
          <a:spcPct val="0"/>
        </a:spcBef>
        <a:spcAft>
          <a:spcPct val="0"/>
        </a:spcAft>
        <a:defRPr sz="2600" b="1">
          <a:solidFill>
            <a:schemeClr val="tx1"/>
          </a:solidFill>
          <a:effectLst>
            <a:outerShdw blurRad="38100" dist="38100" dir="2700000" algn="tl">
              <a:srgbClr val="DDDDDD"/>
            </a:outerShdw>
          </a:effectLst>
          <a:latin typeface="Arial" charset="0"/>
          <a:ea typeface="ＭＳ Ｐゴシック" charset="0"/>
        </a:defRPr>
      </a:lvl2pPr>
      <a:lvl3pPr algn="l" rtl="0" fontAlgn="base">
        <a:lnSpc>
          <a:spcPct val="80000"/>
        </a:lnSpc>
        <a:spcBef>
          <a:spcPct val="0"/>
        </a:spcBef>
        <a:spcAft>
          <a:spcPct val="0"/>
        </a:spcAft>
        <a:defRPr sz="2600" b="1">
          <a:solidFill>
            <a:schemeClr val="tx1"/>
          </a:solidFill>
          <a:effectLst>
            <a:outerShdw blurRad="38100" dist="38100" dir="2700000" algn="tl">
              <a:srgbClr val="DDDDDD"/>
            </a:outerShdw>
          </a:effectLst>
          <a:latin typeface="Arial" charset="0"/>
          <a:ea typeface="ＭＳ Ｐゴシック" charset="0"/>
        </a:defRPr>
      </a:lvl3pPr>
      <a:lvl4pPr algn="l" rtl="0" fontAlgn="base">
        <a:lnSpc>
          <a:spcPct val="80000"/>
        </a:lnSpc>
        <a:spcBef>
          <a:spcPct val="0"/>
        </a:spcBef>
        <a:spcAft>
          <a:spcPct val="0"/>
        </a:spcAft>
        <a:defRPr sz="2600" b="1">
          <a:solidFill>
            <a:schemeClr val="tx1"/>
          </a:solidFill>
          <a:effectLst>
            <a:outerShdw blurRad="38100" dist="38100" dir="2700000" algn="tl">
              <a:srgbClr val="DDDDDD"/>
            </a:outerShdw>
          </a:effectLst>
          <a:latin typeface="Arial" charset="0"/>
          <a:ea typeface="ＭＳ Ｐゴシック" charset="0"/>
        </a:defRPr>
      </a:lvl4pPr>
      <a:lvl5pPr algn="l" rtl="0" fontAlgn="base">
        <a:lnSpc>
          <a:spcPct val="80000"/>
        </a:lnSpc>
        <a:spcBef>
          <a:spcPct val="0"/>
        </a:spcBef>
        <a:spcAft>
          <a:spcPct val="0"/>
        </a:spcAft>
        <a:defRPr sz="2600" b="1">
          <a:solidFill>
            <a:schemeClr val="tx1"/>
          </a:solidFill>
          <a:effectLst>
            <a:outerShdw blurRad="38100" dist="38100" dir="2700000" algn="tl">
              <a:srgbClr val="DDDDDD"/>
            </a:outerShdw>
          </a:effectLst>
          <a:latin typeface="Arial" charset="0"/>
          <a:ea typeface="ＭＳ Ｐゴシック" charset="0"/>
        </a:defRPr>
      </a:lvl5pPr>
      <a:lvl6pPr marL="457200" algn="l" rtl="0" fontAlgn="base">
        <a:lnSpc>
          <a:spcPct val="80000"/>
        </a:lnSpc>
        <a:spcBef>
          <a:spcPct val="0"/>
        </a:spcBef>
        <a:spcAft>
          <a:spcPct val="0"/>
        </a:spcAft>
        <a:defRPr sz="2600" b="1">
          <a:solidFill>
            <a:schemeClr val="tx1"/>
          </a:solidFill>
          <a:effectLst>
            <a:outerShdw blurRad="38100" dist="38100" dir="2700000" algn="tl">
              <a:srgbClr val="DDDDDD"/>
            </a:outerShdw>
          </a:effectLst>
          <a:latin typeface="Arial" charset="0"/>
          <a:ea typeface="ＭＳ Ｐゴシック" charset="0"/>
        </a:defRPr>
      </a:lvl6pPr>
      <a:lvl7pPr marL="914400" algn="l" rtl="0" fontAlgn="base">
        <a:lnSpc>
          <a:spcPct val="80000"/>
        </a:lnSpc>
        <a:spcBef>
          <a:spcPct val="0"/>
        </a:spcBef>
        <a:spcAft>
          <a:spcPct val="0"/>
        </a:spcAft>
        <a:defRPr sz="2600" b="1">
          <a:solidFill>
            <a:schemeClr val="tx1"/>
          </a:solidFill>
          <a:effectLst>
            <a:outerShdw blurRad="38100" dist="38100" dir="2700000" algn="tl">
              <a:srgbClr val="DDDDDD"/>
            </a:outerShdw>
          </a:effectLst>
          <a:latin typeface="Arial" charset="0"/>
          <a:ea typeface="ＭＳ Ｐゴシック" charset="0"/>
        </a:defRPr>
      </a:lvl7pPr>
      <a:lvl8pPr marL="1371600" algn="l" rtl="0" fontAlgn="base">
        <a:lnSpc>
          <a:spcPct val="80000"/>
        </a:lnSpc>
        <a:spcBef>
          <a:spcPct val="0"/>
        </a:spcBef>
        <a:spcAft>
          <a:spcPct val="0"/>
        </a:spcAft>
        <a:defRPr sz="2600" b="1">
          <a:solidFill>
            <a:schemeClr val="tx1"/>
          </a:solidFill>
          <a:effectLst>
            <a:outerShdw blurRad="38100" dist="38100" dir="2700000" algn="tl">
              <a:srgbClr val="DDDDDD"/>
            </a:outerShdw>
          </a:effectLst>
          <a:latin typeface="Arial" charset="0"/>
          <a:ea typeface="ＭＳ Ｐゴシック" charset="0"/>
        </a:defRPr>
      </a:lvl8pPr>
      <a:lvl9pPr marL="1828800" algn="l" rtl="0" fontAlgn="base">
        <a:lnSpc>
          <a:spcPct val="80000"/>
        </a:lnSpc>
        <a:spcBef>
          <a:spcPct val="0"/>
        </a:spcBef>
        <a:spcAft>
          <a:spcPct val="0"/>
        </a:spcAft>
        <a:defRPr sz="2600" b="1">
          <a:solidFill>
            <a:schemeClr val="tx1"/>
          </a:solidFill>
          <a:effectLst>
            <a:outerShdw blurRad="38100" dist="38100" dir="2700000" algn="tl">
              <a:srgbClr val="DDDDDD"/>
            </a:outerShdw>
          </a:effectLst>
          <a:latin typeface="Arial" charset="0"/>
          <a:ea typeface="ＭＳ Ｐゴシック" charset="0"/>
        </a:defRPr>
      </a:lvl9pPr>
    </p:titleStyle>
    <p:bodyStyle>
      <a:lvl1pPr marL="342900" indent="-342900" algn="l" rtl="0" fontAlgn="base">
        <a:spcBef>
          <a:spcPct val="20000"/>
        </a:spcBef>
        <a:spcAft>
          <a:spcPct val="0"/>
        </a:spcAft>
        <a:buClr>
          <a:schemeClr val="hlink"/>
        </a:buClr>
        <a:buFont typeface="Wingdings 2" charset="0"/>
        <a:buChar char="¢"/>
        <a:defRPr sz="2200">
          <a:solidFill>
            <a:schemeClr val="tx1"/>
          </a:solidFill>
          <a:latin typeface="+mn-lt"/>
          <a:ea typeface="+mn-ea"/>
          <a:cs typeface="+mn-cs"/>
        </a:defRPr>
      </a:lvl1pPr>
      <a:lvl2pPr marL="742950" indent="-285750" algn="l" rtl="0" fontAlgn="base">
        <a:spcBef>
          <a:spcPct val="20000"/>
        </a:spcBef>
        <a:spcAft>
          <a:spcPct val="0"/>
        </a:spcAft>
        <a:buClr>
          <a:schemeClr val="hlink"/>
        </a:buClr>
        <a:buChar char="–"/>
        <a:defRPr sz="2000">
          <a:solidFill>
            <a:schemeClr val="tx1"/>
          </a:solidFill>
          <a:latin typeface="+mn-lt"/>
          <a:ea typeface="+mn-ea"/>
        </a:defRPr>
      </a:lvl2pPr>
      <a:lvl3pPr marL="1143000" indent="-228600" algn="l" rtl="0" fontAlgn="base">
        <a:spcBef>
          <a:spcPct val="20000"/>
        </a:spcBef>
        <a:spcAft>
          <a:spcPct val="0"/>
        </a:spcAft>
        <a:buClr>
          <a:schemeClr val="hlink"/>
        </a:buClr>
        <a:buFont typeface="Webdings" charset="0"/>
        <a:buChar char="4"/>
        <a:defRPr>
          <a:solidFill>
            <a:schemeClr val="tx1"/>
          </a:solidFill>
          <a:latin typeface="+mn-lt"/>
          <a:ea typeface="+mn-ea"/>
        </a:defRPr>
      </a:lvl3pPr>
      <a:lvl4pPr marL="1600200" indent="-228600" algn="l" rtl="0" fontAlgn="base">
        <a:spcBef>
          <a:spcPct val="20000"/>
        </a:spcBef>
        <a:spcAft>
          <a:spcPct val="0"/>
        </a:spcAft>
        <a:buClr>
          <a:schemeClr val="hlink"/>
        </a:buClr>
        <a:buChar char="–"/>
        <a:defRPr sz="1600">
          <a:solidFill>
            <a:schemeClr val="tx1"/>
          </a:solidFill>
          <a:latin typeface="+mn-lt"/>
          <a:ea typeface="+mn-ea"/>
        </a:defRPr>
      </a:lvl4pPr>
      <a:lvl5pPr marL="2057400" indent="-228600" algn="l" rtl="0" fontAlgn="base">
        <a:spcBef>
          <a:spcPct val="20000"/>
        </a:spcBef>
        <a:spcAft>
          <a:spcPct val="0"/>
        </a:spcAft>
        <a:buClr>
          <a:schemeClr val="hlink"/>
        </a:buClr>
        <a:buChar char="»"/>
        <a:defRPr sz="1600">
          <a:solidFill>
            <a:schemeClr val="tx1"/>
          </a:solidFill>
          <a:latin typeface="+mn-lt"/>
          <a:ea typeface="+mn-ea"/>
        </a:defRPr>
      </a:lvl5pPr>
      <a:lvl6pPr marL="2514600" indent="-228600" algn="l" rtl="0" fontAlgn="base">
        <a:spcBef>
          <a:spcPct val="20000"/>
        </a:spcBef>
        <a:spcAft>
          <a:spcPct val="0"/>
        </a:spcAft>
        <a:buClr>
          <a:schemeClr val="hlink"/>
        </a:buClr>
        <a:buChar char="»"/>
        <a:defRPr sz="1600">
          <a:solidFill>
            <a:schemeClr val="tx1"/>
          </a:solidFill>
          <a:latin typeface="+mn-lt"/>
          <a:ea typeface="+mn-ea"/>
        </a:defRPr>
      </a:lvl6pPr>
      <a:lvl7pPr marL="2971800" indent="-228600" algn="l" rtl="0" fontAlgn="base">
        <a:spcBef>
          <a:spcPct val="20000"/>
        </a:spcBef>
        <a:spcAft>
          <a:spcPct val="0"/>
        </a:spcAft>
        <a:buClr>
          <a:schemeClr val="hlink"/>
        </a:buClr>
        <a:buChar char="»"/>
        <a:defRPr sz="1600">
          <a:solidFill>
            <a:schemeClr val="tx1"/>
          </a:solidFill>
          <a:latin typeface="+mn-lt"/>
          <a:ea typeface="+mn-ea"/>
        </a:defRPr>
      </a:lvl7pPr>
      <a:lvl8pPr marL="3429000" indent="-228600" algn="l" rtl="0" fontAlgn="base">
        <a:spcBef>
          <a:spcPct val="20000"/>
        </a:spcBef>
        <a:spcAft>
          <a:spcPct val="0"/>
        </a:spcAft>
        <a:buClr>
          <a:schemeClr val="hlink"/>
        </a:buClr>
        <a:buChar char="»"/>
        <a:defRPr sz="1600">
          <a:solidFill>
            <a:schemeClr val="tx1"/>
          </a:solidFill>
          <a:latin typeface="+mn-lt"/>
          <a:ea typeface="+mn-ea"/>
        </a:defRPr>
      </a:lvl8pPr>
      <a:lvl9pPr marL="3886200" indent="-228600" algn="l" rtl="0" fontAlgn="base">
        <a:spcBef>
          <a:spcPct val="20000"/>
        </a:spcBef>
        <a:spcAft>
          <a:spcPct val="0"/>
        </a:spcAft>
        <a:buClr>
          <a:schemeClr val="hlink"/>
        </a:buClr>
        <a:buChar char="»"/>
        <a:defRPr sz="16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2357438" y="993775"/>
            <a:ext cx="6783387" cy="530225"/>
          </a:xfrm>
          <a:prstGeom prst="rect">
            <a:avLst/>
          </a:prstGeom>
          <a:solidFill>
            <a:schemeClr val="accent1"/>
          </a:solidFill>
          <a:ln w="9525" algn="ctr">
            <a:noFill/>
            <a:miter lim="800000"/>
            <a:headEnd/>
            <a:tailEnd/>
          </a:ln>
        </p:spPr>
        <p:txBody>
          <a:bodyPr vert="horz" wrap="square" lIns="182880" tIns="91440" rIns="182880" bIns="91440" numCol="1" anchor="ctr" anchorCtr="0" compatLnSpc="1">
            <a:prstTxWarp prst="textNoShape">
              <a:avLst/>
            </a:prstTxWarp>
          </a:bodyPr>
          <a:lstStyle/>
          <a:p>
            <a:pPr lvl="0"/>
            <a:r>
              <a:rPr lang="en-US" dirty="0"/>
              <a:t>Click to edit Master title style</a:t>
            </a:r>
          </a:p>
        </p:txBody>
      </p:sp>
      <p:sp>
        <p:nvSpPr>
          <p:cNvPr id="1027" name="Rectangle 3"/>
          <p:cNvSpPr>
            <a:spLocks noGrp="1" noChangeArrowheads="1"/>
          </p:cNvSpPr>
          <p:nvPr>
            <p:ph type="body" idx="1"/>
          </p:nvPr>
        </p:nvSpPr>
        <p:spPr bwMode="auto">
          <a:xfrm>
            <a:off x="457200" y="1752600"/>
            <a:ext cx="8229600" cy="43735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p:txBody>
      </p:sp>
      <p:sp>
        <p:nvSpPr>
          <p:cNvPr id="128007" name="Rectangle 7"/>
          <p:cNvSpPr>
            <a:spLocks noChangeArrowheads="1"/>
          </p:cNvSpPr>
          <p:nvPr/>
        </p:nvSpPr>
        <p:spPr bwMode="auto">
          <a:xfrm>
            <a:off x="0" y="0"/>
            <a:ext cx="9144000" cy="304800"/>
          </a:xfrm>
          <a:prstGeom prst="rect">
            <a:avLst/>
          </a:prstGeom>
          <a:solidFill>
            <a:schemeClr val="accent1"/>
          </a:solidFill>
          <a:ln w="9525">
            <a:noFill/>
            <a:miter lim="800000"/>
            <a:headEnd/>
            <a:tailEnd/>
          </a:ln>
        </p:spPr>
        <p:txBody>
          <a:bodyPr wrap="none" anchor="ctr"/>
          <a:lstStyle/>
          <a:p>
            <a:pPr>
              <a:defRPr/>
            </a:pPr>
            <a:endParaRPr lang="en-US"/>
          </a:p>
        </p:txBody>
      </p:sp>
      <p:sp>
        <p:nvSpPr>
          <p:cNvPr id="128008" name="Rectangle 8"/>
          <p:cNvSpPr>
            <a:spLocks noChangeArrowheads="1"/>
          </p:cNvSpPr>
          <p:nvPr/>
        </p:nvSpPr>
        <p:spPr bwMode="auto">
          <a:xfrm>
            <a:off x="39688" y="0"/>
            <a:ext cx="1311275" cy="274638"/>
          </a:xfrm>
          <a:prstGeom prst="rect">
            <a:avLst/>
          </a:prstGeom>
          <a:noFill/>
          <a:ln w="9525">
            <a:noFill/>
            <a:miter lim="800000"/>
            <a:headEnd/>
            <a:tailEnd/>
          </a:ln>
          <a:effectLst/>
        </p:spPr>
        <p:txBody>
          <a:bodyPr wrap="none">
            <a:spAutoFit/>
          </a:bodyPr>
          <a:lstStyle/>
          <a:p>
            <a:pPr>
              <a:defRPr/>
            </a:pPr>
            <a:r>
              <a:rPr lang="en-US" sz="1200" i="1">
                <a:solidFill>
                  <a:schemeClr val="bg1"/>
                </a:solidFill>
              </a:rPr>
              <a:t>RTI International</a:t>
            </a:r>
            <a:endParaRPr lang="en-US" sz="2400"/>
          </a:p>
        </p:txBody>
      </p:sp>
      <p:sp>
        <p:nvSpPr>
          <p:cNvPr id="128009" name="Rectangle 9"/>
          <p:cNvSpPr>
            <a:spLocks noChangeArrowheads="1"/>
          </p:cNvSpPr>
          <p:nvPr/>
        </p:nvSpPr>
        <p:spPr bwMode="auto">
          <a:xfrm>
            <a:off x="0" y="304800"/>
            <a:ext cx="9144000" cy="76200"/>
          </a:xfrm>
          <a:prstGeom prst="rect">
            <a:avLst/>
          </a:prstGeom>
          <a:solidFill>
            <a:srgbClr val="8EB0DD"/>
          </a:solidFill>
          <a:ln w="9525">
            <a:noFill/>
            <a:miter lim="800000"/>
            <a:headEnd/>
            <a:tailEnd/>
          </a:ln>
        </p:spPr>
        <p:txBody>
          <a:bodyPr wrap="none" anchor="ctr"/>
          <a:lstStyle/>
          <a:p>
            <a:pPr>
              <a:defRPr/>
            </a:pPr>
            <a:endParaRPr lang="en-US"/>
          </a:p>
        </p:txBody>
      </p:sp>
      <p:sp>
        <p:nvSpPr>
          <p:cNvPr id="128010" name="Rectangle 10"/>
          <p:cNvSpPr>
            <a:spLocks noChangeArrowheads="1"/>
          </p:cNvSpPr>
          <p:nvPr/>
        </p:nvSpPr>
        <p:spPr bwMode="auto">
          <a:xfrm>
            <a:off x="7239000" y="0"/>
            <a:ext cx="1828800" cy="244475"/>
          </a:xfrm>
          <a:prstGeom prst="rect">
            <a:avLst/>
          </a:prstGeom>
          <a:noFill/>
          <a:ln w="9525">
            <a:noFill/>
            <a:miter lim="800000"/>
            <a:headEnd/>
            <a:tailEnd/>
          </a:ln>
          <a:effectLst/>
        </p:spPr>
        <p:txBody>
          <a:bodyPr/>
          <a:lstStyle/>
          <a:p>
            <a:pPr algn="ctr" eaLnBrk="1" hangingPunct="1">
              <a:defRPr/>
            </a:pPr>
            <a:endParaRPr lang="en-US" sz="1000" i="1">
              <a:solidFill>
                <a:srgbClr val="BF301A"/>
              </a:solidFill>
            </a:endParaRPr>
          </a:p>
        </p:txBody>
      </p:sp>
      <p:sp>
        <p:nvSpPr>
          <p:cNvPr id="10" name="Footer Placeholder 9"/>
          <p:cNvSpPr>
            <a:spLocks noGrp="1"/>
          </p:cNvSpPr>
          <p:nvPr>
            <p:ph type="ftr" sz="quarter" idx="3"/>
          </p:nvPr>
        </p:nvSpPr>
        <p:spPr>
          <a:xfrm>
            <a:off x="457200" y="6553200"/>
            <a:ext cx="1447800" cy="304800"/>
          </a:xfrm>
          <a:prstGeom prst="rect">
            <a:avLst/>
          </a:prstGeom>
          <a:solidFill>
            <a:srgbClr val="BF311A"/>
          </a:solidFill>
        </p:spPr>
        <p:txBody>
          <a:bodyPr vert="horz" lIns="91440" tIns="45720" rIns="91440" bIns="45720" rtlCol="0" anchor="ctr"/>
          <a:lstStyle>
            <a:lvl1pPr algn="ctr">
              <a:defRPr sz="1200">
                <a:solidFill>
                  <a:schemeClr val="bg1"/>
                </a:solidFill>
              </a:defRPr>
            </a:lvl1pPr>
          </a:lstStyle>
          <a:p>
            <a:r>
              <a:rPr lang="en-US"/>
              <a:t>IUT - Title</a:t>
            </a:r>
            <a:endParaRPr lang="en-US" dirty="0"/>
          </a:p>
        </p:txBody>
      </p:sp>
      <p:sp>
        <p:nvSpPr>
          <p:cNvPr id="11" name="Slide Number Placeholder 10"/>
          <p:cNvSpPr>
            <a:spLocks noGrp="1"/>
          </p:cNvSpPr>
          <p:nvPr>
            <p:ph type="sldNum" sz="quarter" idx="4"/>
          </p:nvPr>
        </p:nvSpPr>
        <p:spPr>
          <a:xfrm>
            <a:off x="0" y="6553199"/>
            <a:ext cx="457200" cy="304801"/>
          </a:xfrm>
          <a:prstGeom prst="rect">
            <a:avLst/>
          </a:prstGeom>
          <a:solidFill>
            <a:schemeClr val="accent1"/>
          </a:solidFill>
        </p:spPr>
        <p:txBody>
          <a:bodyPr vert="horz" lIns="91440" tIns="45720" rIns="91440" bIns="45720" rtlCol="0" anchor="ctr"/>
          <a:lstStyle>
            <a:lvl1pPr algn="ctr">
              <a:defRPr sz="1200">
                <a:solidFill>
                  <a:schemeClr val="bg1"/>
                </a:solidFill>
              </a:defRPr>
            </a:lvl1pPr>
          </a:lstStyle>
          <a:p>
            <a:fld id="{D4325D4D-289E-48C1-B277-2BEB492A7D19}" type="slidenum">
              <a:rPr lang="en-US" smtClean="0"/>
              <a:pPr/>
              <a:t>‹#›</a:t>
            </a:fld>
            <a:endParaRPr lang="en-US" dirty="0"/>
          </a:p>
        </p:txBody>
      </p:sp>
      <p:pic>
        <p:nvPicPr>
          <p:cNvPr id="12" name="Picture 2" descr="\\rtints6\MCS\PSG\Staff_Files\Small_Laura\2014 Projects\Rizk\banner_2.jp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0" y="-269688"/>
            <a:ext cx="9144000" cy="1184088"/>
          </a:xfrm>
          <a:prstGeom prst="rect">
            <a:avLst/>
          </a:prstGeom>
          <a:noFill/>
          <a:extLst>
            <a:ext uri="{909E8E84-426E-40dd-AFC4-6F175D3DCCD1}">
              <a14:hiddenFill xmlns:a14="http://schemas.microsoft.com/office/drawing/2010/main" xmlns="">
                <a:solidFill>
                  <a:srgbClr val="FFFFFF"/>
                </a:solidFill>
              </a14:hiddenFill>
            </a:ext>
          </a:extLst>
        </p:spPr>
      </p:pic>
    </p:spTree>
  </p:cSld>
  <p:clrMap bg1="lt1" tx1="dk1" bg2="lt2" tx2="dk2" accent1="accent1" accent2="accent2" accent3="accent3" accent4="accent4" accent5="accent5" accent6="accent6" hlink="hlink" folHlink="folHlink"/>
  <p:sldLayoutIdLst>
    <p:sldLayoutId id="2147483979" r:id="rId1"/>
    <p:sldLayoutId id="2147483980" r:id="rId2"/>
    <p:sldLayoutId id="2147483981" r:id="rId3"/>
    <p:sldLayoutId id="2147483982" r:id="rId4"/>
    <p:sldLayoutId id="2147483983" r:id="rId5"/>
    <p:sldLayoutId id="2147483984" r:id="rId6"/>
    <p:sldLayoutId id="2147483985" r:id="rId7"/>
    <p:sldLayoutId id="2147483986" r:id="rId8"/>
    <p:sldLayoutId id="2147483987" r:id="rId9"/>
    <p:sldLayoutId id="2147483988" r:id="rId10"/>
  </p:sldLayoutIdLst>
  <p:hf hdr="0" dt="0"/>
  <p:txStyles>
    <p:titleStyle>
      <a:lvl1pPr marL="0" algn="l" rtl="0" eaLnBrk="0" fontAlgn="base" hangingPunct="0">
        <a:spcBef>
          <a:spcPct val="0"/>
        </a:spcBef>
        <a:spcAft>
          <a:spcPct val="0"/>
        </a:spcAft>
        <a:defRPr sz="3200">
          <a:solidFill>
            <a:schemeClr val="bg1"/>
          </a:solidFill>
          <a:latin typeface="+mj-lt"/>
          <a:ea typeface="+mj-ea"/>
          <a:cs typeface="+mj-cs"/>
        </a:defRPr>
      </a:lvl1pPr>
      <a:lvl2pPr algn="l" rtl="0" eaLnBrk="0" fontAlgn="base" hangingPunct="0">
        <a:spcBef>
          <a:spcPct val="0"/>
        </a:spcBef>
        <a:spcAft>
          <a:spcPct val="0"/>
        </a:spcAft>
        <a:defRPr sz="3200">
          <a:solidFill>
            <a:schemeClr val="bg1"/>
          </a:solidFill>
          <a:latin typeface="Arial Narrow" pitchFamily="1" charset="0"/>
          <a:cs typeface="Arial" charset="0"/>
        </a:defRPr>
      </a:lvl2pPr>
      <a:lvl3pPr algn="l" rtl="0" eaLnBrk="0" fontAlgn="base" hangingPunct="0">
        <a:spcBef>
          <a:spcPct val="0"/>
        </a:spcBef>
        <a:spcAft>
          <a:spcPct val="0"/>
        </a:spcAft>
        <a:defRPr sz="3200">
          <a:solidFill>
            <a:schemeClr val="bg1"/>
          </a:solidFill>
          <a:latin typeface="Arial Narrow" pitchFamily="1" charset="0"/>
          <a:cs typeface="Arial" charset="0"/>
        </a:defRPr>
      </a:lvl3pPr>
      <a:lvl4pPr algn="l" rtl="0" eaLnBrk="0" fontAlgn="base" hangingPunct="0">
        <a:spcBef>
          <a:spcPct val="0"/>
        </a:spcBef>
        <a:spcAft>
          <a:spcPct val="0"/>
        </a:spcAft>
        <a:defRPr sz="3200">
          <a:solidFill>
            <a:schemeClr val="bg1"/>
          </a:solidFill>
          <a:latin typeface="Arial Narrow" pitchFamily="1" charset="0"/>
          <a:cs typeface="Arial" charset="0"/>
        </a:defRPr>
      </a:lvl4pPr>
      <a:lvl5pPr algn="l" rtl="0" eaLnBrk="0" fontAlgn="base" hangingPunct="0">
        <a:spcBef>
          <a:spcPct val="0"/>
        </a:spcBef>
        <a:spcAft>
          <a:spcPct val="0"/>
        </a:spcAft>
        <a:defRPr sz="3200">
          <a:solidFill>
            <a:schemeClr val="bg1"/>
          </a:solidFill>
          <a:latin typeface="Arial Narrow" pitchFamily="1" charset="0"/>
          <a:cs typeface="Arial" charset="0"/>
        </a:defRPr>
      </a:lvl5pPr>
      <a:lvl6pPr marL="457200" algn="l" rtl="0" fontAlgn="base">
        <a:spcBef>
          <a:spcPct val="0"/>
        </a:spcBef>
        <a:spcAft>
          <a:spcPct val="0"/>
        </a:spcAft>
        <a:defRPr sz="3200">
          <a:solidFill>
            <a:schemeClr val="bg1"/>
          </a:solidFill>
          <a:latin typeface="Arial Narrow" pitchFamily="1" charset="0"/>
          <a:cs typeface="Arial" charset="0"/>
        </a:defRPr>
      </a:lvl6pPr>
      <a:lvl7pPr marL="914400" algn="l" rtl="0" fontAlgn="base">
        <a:spcBef>
          <a:spcPct val="0"/>
        </a:spcBef>
        <a:spcAft>
          <a:spcPct val="0"/>
        </a:spcAft>
        <a:defRPr sz="3200">
          <a:solidFill>
            <a:schemeClr val="bg1"/>
          </a:solidFill>
          <a:latin typeface="Arial Narrow" pitchFamily="1" charset="0"/>
          <a:cs typeface="Arial" charset="0"/>
        </a:defRPr>
      </a:lvl7pPr>
      <a:lvl8pPr marL="1371600" algn="l" rtl="0" fontAlgn="base">
        <a:spcBef>
          <a:spcPct val="0"/>
        </a:spcBef>
        <a:spcAft>
          <a:spcPct val="0"/>
        </a:spcAft>
        <a:defRPr sz="3200">
          <a:solidFill>
            <a:schemeClr val="bg1"/>
          </a:solidFill>
          <a:latin typeface="Arial Narrow" pitchFamily="1" charset="0"/>
          <a:cs typeface="Arial" charset="0"/>
        </a:defRPr>
      </a:lvl8pPr>
      <a:lvl9pPr marL="1828800" algn="l" rtl="0" fontAlgn="base">
        <a:spcBef>
          <a:spcPct val="0"/>
        </a:spcBef>
        <a:spcAft>
          <a:spcPct val="0"/>
        </a:spcAft>
        <a:defRPr sz="3200">
          <a:solidFill>
            <a:schemeClr val="bg1"/>
          </a:solidFill>
          <a:latin typeface="Arial Narrow" pitchFamily="1" charset="0"/>
          <a:cs typeface="Arial" charset="0"/>
        </a:defRPr>
      </a:lvl9pPr>
    </p:titleStyle>
    <p:bodyStyle>
      <a:lvl1pPr marL="342900" indent="-342900" algn="l" rtl="0" eaLnBrk="0" fontAlgn="base" hangingPunct="0">
        <a:spcBef>
          <a:spcPct val="20000"/>
        </a:spcBef>
        <a:spcAft>
          <a:spcPct val="0"/>
        </a:spcAft>
        <a:buClr>
          <a:schemeClr val="tx2"/>
        </a:buClr>
        <a:buSzPct val="80000"/>
        <a:buFont typeface="Wingdings" pitchFamily="2" charset="2"/>
        <a:buChar char="§"/>
        <a:defRPr sz="2400">
          <a:solidFill>
            <a:schemeClr val="tx1"/>
          </a:solidFill>
          <a:latin typeface="+mn-lt"/>
          <a:ea typeface="+mn-ea"/>
          <a:cs typeface="+mn-cs"/>
        </a:defRPr>
      </a:lvl1pPr>
      <a:lvl2pPr marL="684213" indent="-342900" algn="l" rtl="0" eaLnBrk="0" fontAlgn="base" hangingPunct="0">
        <a:spcBef>
          <a:spcPct val="20000"/>
        </a:spcBef>
        <a:spcAft>
          <a:spcPct val="0"/>
        </a:spcAft>
        <a:buClr>
          <a:schemeClr val="tx2"/>
        </a:buClr>
        <a:buSzPct val="80000"/>
        <a:buFont typeface="Arial" charset="0"/>
        <a:buChar char="–"/>
        <a:defRPr sz="2000">
          <a:solidFill>
            <a:schemeClr val="tx1"/>
          </a:solidFill>
          <a:latin typeface="+mn-lt"/>
          <a:cs typeface="+mn-cs"/>
        </a:defRPr>
      </a:lvl2pPr>
      <a:lvl3pPr marL="1082675" indent="-398463" algn="l" rtl="0" eaLnBrk="0" fontAlgn="base" hangingPunct="0">
        <a:spcBef>
          <a:spcPct val="20000"/>
        </a:spcBef>
        <a:spcAft>
          <a:spcPct val="0"/>
        </a:spcAft>
        <a:buClr>
          <a:schemeClr val="tx2"/>
        </a:buClr>
        <a:buSzPct val="80000"/>
        <a:buFont typeface="Wingdings" pitchFamily="2" charset="2"/>
        <a:buChar char="§"/>
        <a:defRPr sz="1600">
          <a:solidFill>
            <a:schemeClr val="tx1"/>
          </a:solidFill>
          <a:latin typeface="+mn-lt"/>
          <a:cs typeface="+mn-cs"/>
        </a:defRPr>
      </a:lvl3pPr>
      <a:lvl4pPr marL="1600200" indent="-228600" algn="l" rtl="0" eaLnBrk="0" fontAlgn="base" hangingPunct="0">
        <a:spcBef>
          <a:spcPct val="20000"/>
        </a:spcBef>
        <a:spcAft>
          <a:spcPct val="0"/>
        </a:spcAft>
        <a:buClr>
          <a:srgbClr val="003F82"/>
        </a:buClr>
        <a:buSzPct val="80000"/>
        <a:buFont typeface="Wingdings" pitchFamily="2" charset="2"/>
        <a:buChar char="§"/>
        <a:defRPr sz="1400">
          <a:solidFill>
            <a:schemeClr val="tx1"/>
          </a:solidFill>
          <a:latin typeface="+mn-lt"/>
          <a:cs typeface="+mn-cs"/>
        </a:defRPr>
      </a:lvl4pPr>
      <a:lvl5pPr marL="2057400" indent="-228600" algn="l" rtl="0" eaLnBrk="0" fontAlgn="base" hangingPunct="0">
        <a:spcBef>
          <a:spcPct val="20000"/>
        </a:spcBef>
        <a:spcAft>
          <a:spcPct val="0"/>
        </a:spcAft>
        <a:buClr>
          <a:srgbClr val="003F82"/>
        </a:buClr>
        <a:buSzPct val="80000"/>
        <a:buFont typeface="Wingdings" pitchFamily="2" charset="2"/>
        <a:buChar char="§"/>
        <a:defRPr sz="1200">
          <a:solidFill>
            <a:schemeClr val="tx1"/>
          </a:solidFill>
          <a:latin typeface="+mn-lt"/>
          <a:cs typeface="+mn-cs"/>
        </a:defRPr>
      </a:lvl5pPr>
      <a:lvl6pPr marL="2514600" indent="-228600" algn="l" rtl="0" fontAlgn="base">
        <a:spcBef>
          <a:spcPct val="20000"/>
        </a:spcBef>
        <a:spcAft>
          <a:spcPct val="0"/>
        </a:spcAft>
        <a:buClr>
          <a:srgbClr val="003F82"/>
        </a:buClr>
        <a:buSzPct val="80000"/>
        <a:buFont typeface="Wingdings" pitchFamily="1" charset="2"/>
        <a:buChar char="§"/>
        <a:defRPr sz="1200">
          <a:solidFill>
            <a:schemeClr val="tx1"/>
          </a:solidFill>
          <a:latin typeface="+mn-lt"/>
          <a:cs typeface="+mn-cs"/>
        </a:defRPr>
      </a:lvl6pPr>
      <a:lvl7pPr marL="2971800" indent="-228600" algn="l" rtl="0" fontAlgn="base">
        <a:spcBef>
          <a:spcPct val="20000"/>
        </a:spcBef>
        <a:spcAft>
          <a:spcPct val="0"/>
        </a:spcAft>
        <a:buClr>
          <a:srgbClr val="003F82"/>
        </a:buClr>
        <a:buSzPct val="80000"/>
        <a:buFont typeface="Wingdings" pitchFamily="1" charset="2"/>
        <a:buChar char="§"/>
        <a:defRPr sz="1200">
          <a:solidFill>
            <a:schemeClr val="tx1"/>
          </a:solidFill>
          <a:latin typeface="+mn-lt"/>
          <a:cs typeface="+mn-cs"/>
        </a:defRPr>
      </a:lvl7pPr>
      <a:lvl8pPr marL="3429000" indent="-228600" algn="l" rtl="0" fontAlgn="base">
        <a:spcBef>
          <a:spcPct val="20000"/>
        </a:spcBef>
        <a:spcAft>
          <a:spcPct val="0"/>
        </a:spcAft>
        <a:buClr>
          <a:srgbClr val="003F82"/>
        </a:buClr>
        <a:buSzPct val="80000"/>
        <a:buFont typeface="Wingdings" pitchFamily="1" charset="2"/>
        <a:buChar char="§"/>
        <a:defRPr sz="1200">
          <a:solidFill>
            <a:schemeClr val="tx1"/>
          </a:solidFill>
          <a:latin typeface="+mn-lt"/>
          <a:cs typeface="+mn-cs"/>
        </a:defRPr>
      </a:lvl8pPr>
      <a:lvl9pPr marL="3886200" indent="-228600" algn="l" rtl="0" fontAlgn="base">
        <a:spcBef>
          <a:spcPct val="20000"/>
        </a:spcBef>
        <a:spcAft>
          <a:spcPct val="0"/>
        </a:spcAft>
        <a:buClr>
          <a:srgbClr val="003F82"/>
        </a:buClr>
        <a:buSzPct val="80000"/>
        <a:buFont typeface="Wingdings" pitchFamily="1" charset="2"/>
        <a:buChar char="§"/>
        <a:defRPr sz="12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93567" name="Picture 31" descr="SlideMaster_04240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1014413"/>
          </a:xfrm>
          <a:prstGeom prst="rect">
            <a:avLst/>
          </a:prstGeom>
          <a:noFill/>
          <a:extLst>
            <a:ext uri="{909E8E84-426E-40dd-AFC4-6F175D3DCCD1}">
              <a14:hiddenFill xmlns="" xmlns:a14="http://schemas.microsoft.com/office/drawing/2010/main">
                <a:solidFill>
                  <a:srgbClr val="FFFFFF"/>
                </a:solidFill>
              </a14:hiddenFill>
            </a:ext>
          </a:extLst>
        </p:spPr>
      </p:pic>
      <p:sp>
        <p:nvSpPr>
          <p:cNvPr id="193539" name="Rectangle 3"/>
          <p:cNvSpPr>
            <a:spLocks noGrp="1" noChangeArrowheads="1"/>
          </p:cNvSpPr>
          <p:nvPr>
            <p:ph type="title"/>
          </p:nvPr>
        </p:nvSpPr>
        <p:spPr bwMode="auto">
          <a:xfrm>
            <a:off x="269875" y="52388"/>
            <a:ext cx="5661025" cy="8191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93541" name="Rectangle 5"/>
          <p:cNvSpPr>
            <a:spLocks noChangeArrowheads="1"/>
          </p:cNvSpPr>
          <p:nvPr/>
        </p:nvSpPr>
        <p:spPr bwMode="gray">
          <a:xfrm>
            <a:off x="0" y="6684963"/>
            <a:ext cx="9144000" cy="173037"/>
          </a:xfrm>
          <a:prstGeom prst="rect">
            <a:avLst/>
          </a:prstGeom>
          <a:solidFill>
            <a:schemeClr val="tx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endParaRPr lang="en-US">
              <a:solidFill>
                <a:srgbClr val="000000"/>
              </a:solidFill>
              <a:ea typeface="ＭＳ Ｐゴシック" charset="0"/>
              <a:cs typeface="Arial" pitchFamily="34" charset="0"/>
            </a:endParaRPr>
          </a:p>
        </p:txBody>
      </p:sp>
      <p:sp>
        <p:nvSpPr>
          <p:cNvPr id="193542" name="Text Box 6"/>
          <p:cNvSpPr txBox="1">
            <a:spLocks noChangeArrowheads="1"/>
          </p:cNvSpPr>
          <p:nvPr/>
        </p:nvSpPr>
        <p:spPr bwMode="gray">
          <a:xfrm>
            <a:off x="279400" y="6661150"/>
            <a:ext cx="1279525" cy="2286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1" hangingPunct="1"/>
            <a:r>
              <a:rPr lang="en-US" sz="900" b="1">
                <a:solidFill>
                  <a:srgbClr val="FFFFFF"/>
                </a:solidFill>
                <a:latin typeface="Arial Narrow" charset="0"/>
                <a:ea typeface="ＭＳ Ｐゴシック" charset="0"/>
                <a:cs typeface="Arial" charset="0"/>
              </a:rPr>
              <a:t>© FCG 2007   |    Slide </a:t>
            </a:r>
            <a:fld id="{B84C3FB0-9036-CB4E-9583-91576A86106F}" type="slidenum">
              <a:rPr lang="en-US" sz="900" b="1" smtClean="0">
                <a:solidFill>
                  <a:srgbClr val="FFFFFF"/>
                </a:solidFill>
                <a:latin typeface="Arial Narrow" charset="0"/>
                <a:ea typeface="ＭＳ Ｐゴシック" charset="0"/>
                <a:cs typeface="Arial" pitchFamily="34" charset="0"/>
              </a:rPr>
              <a:pPr eaLnBrk="1" hangingPunct="1"/>
              <a:t>‹#›</a:t>
            </a:fld>
            <a:endParaRPr lang="en-US" sz="900" b="1">
              <a:solidFill>
                <a:srgbClr val="FFFFFF"/>
              </a:solidFill>
              <a:latin typeface="Arial Narrow" charset="0"/>
              <a:ea typeface="ＭＳ Ｐゴシック" charset="0"/>
              <a:cs typeface="Arial" charset="0"/>
            </a:endParaRPr>
          </a:p>
        </p:txBody>
      </p:sp>
      <p:graphicFrame>
        <p:nvGraphicFramePr>
          <p:cNvPr id="193545" name="Base" hidden="1"/>
          <p:cNvGraphicFramePr>
            <a:graphicFrameLocks/>
          </p:cNvGraphicFramePr>
          <p:nvPr/>
        </p:nvGraphicFramePr>
        <p:xfrm>
          <a:off x="1524000" y="1397000"/>
          <a:ext cx="6096000" cy="4064000"/>
        </p:xfrm>
        <a:graphic>
          <a:graphicData uri="http://schemas.openxmlformats.org/presentationml/2006/ole">
            <mc:AlternateContent xmlns:mc="http://schemas.openxmlformats.org/markup-compatibility/2006">
              <mc:Choice xmlns:v="urn:schemas-microsoft-com:vml" Requires="v">
                <p:oleObj spid="_x0000_s5380" name="Presentation" r:id="rId4" imgW="0" imgH="0" progId="PowerPoint.Show.8">
                  <p:embed/>
                </p:oleObj>
              </mc:Choice>
              <mc:Fallback>
                <p:oleObj name="Presentation" r:id="rId4" imgW="0" imgH="0" progId="PowerPoint.Show.8">
                  <p:embed/>
                  <p:pic>
                    <p:nvPicPr>
                      <p:cNvPr id="0" name=""/>
                      <p:cNvPicPr preferRelativeResize="0">
                        <a:picLocks noChangeArrowheads="1"/>
                      </p:cNvPicPr>
                      <p:nvPr/>
                    </p:nvPicPr>
                    <p:blipFill>
                      <a:blip>
                        <a:extLst>
                          <a:ext uri="{28A0092B-C50C-407E-A947-70E740481C1C}">
                            <a14:useLocalDpi xmlns:a14="http://schemas.microsoft.com/office/drawing/2010/main" val="0"/>
                          </a:ext>
                        </a:extLst>
                      </a:blip>
                      <a:srcRect/>
                      <a:stretch>
                        <a:fillRect/>
                      </a:stretch>
                    </p:blipFill>
                    <p:spPr bwMode="auto">
                      <a:xfrm>
                        <a:off x="1524000" y="1397000"/>
                        <a:ext cx="6096000" cy="4064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193546" name="Rectangle 10"/>
          <p:cNvSpPr>
            <a:spLocks noGrp="1" noChangeArrowheads="1"/>
          </p:cNvSpPr>
          <p:nvPr>
            <p:ph type="body" idx="1"/>
          </p:nvPr>
        </p:nvSpPr>
        <p:spPr bwMode="auto">
          <a:xfrm>
            <a:off x="257175" y="1303338"/>
            <a:ext cx="8580438" cy="51720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3569" name="Text Box 33"/>
          <p:cNvSpPr txBox="1">
            <a:spLocks noChangeArrowheads="1"/>
          </p:cNvSpPr>
          <p:nvPr/>
        </p:nvSpPr>
        <p:spPr bwMode="gray">
          <a:xfrm>
            <a:off x="8609013" y="6661150"/>
            <a:ext cx="382587" cy="2286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r" eaLnBrk="1" hangingPunct="1"/>
            <a:r>
              <a:rPr lang="en-US" sz="900" b="1">
                <a:solidFill>
                  <a:srgbClr val="FFFFFF"/>
                </a:solidFill>
                <a:latin typeface="Arial Narrow" charset="0"/>
                <a:ea typeface="ＭＳ Ｐゴシック" charset="0"/>
                <a:cs typeface="Arial" pitchFamily="34" charset="0"/>
              </a:rPr>
              <a:t>CDS</a:t>
            </a:r>
          </a:p>
        </p:txBody>
      </p:sp>
      <p:sp>
        <p:nvSpPr>
          <p:cNvPr id="193570" name="Rectangle 34"/>
          <p:cNvSpPr>
            <a:spLocks noChangeArrowheads="1"/>
          </p:cNvSpPr>
          <p:nvPr/>
        </p:nvSpPr>
        <p:spPr bwMode="gray">
          <a:xfrm>
            <a:off x="3213100" y="6661150"/>
            <a:ext cx="2895600" cy="2476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lgn="ctr" eaLnBrk="1" hangingPunct="1"/>
            <a:endParaRPr lang="en-US" sz="900" b="1">
              <a:solidFill>
                <a:srgbClr val="FFFFFF"/>
              </a:solidFill>
              <a:latin typeface="Arial Narrow" charset="0"/>
              <a:ea typeface="ＭＳ Ｐゴシック" charset="0"/>
              <a:cs typeface="Arial" pitchFamily="34" charset="0"/>
            </a:endParaRPr>
          </a:p>
        </p:txBody>
      </p:sp>
    </p:spTree>
    <p:extLst>
      <p:ext uri="{BB962C8B-B14F-4D97-AF65-F5344CB8AC3E}">
        <p14:creationId xmlns:p14="http://schemas.microsoft.com/office/powerpoint/2010/main" val="3834833893"/>
      </p:ext>
    </p:extLst>
  </p:cSld>
  <p:clrMap bg1="lt1" tx1="dk1" bg2="lt2" tx2="dk2" accent1="accent1" accent2="accent2" accent3="accent3" accent4="accent4" accent5="accent5" accent6="accent6" hlink="hlink" folHlink="folHlink"/>
  <p:hf hdr="0" dt="0"/>
  <p:txStyles>
    <p:titleStyle>
      <a:lvl1pPr algn="l" rtl="0" fontAlgn="base">
        <a:lnSpc>
          <a:spcPct val="80000"/>
        </a:lnSpc>
        <a:spcBef>
          <a:spcPct val="0"/>
        </a:spcBef>
        <a:spcAft>
          <a:spcPct val="0"/>
        </a:spcAft>
        <a:defRPr sz="2600" b="1">
          <a:solidFill>
            <a:schemeClr val="tx1"/>
          </a:solidFill>
          <a:effectLst>
            <a:outerShdw blurRad="38100" dist="38100" dir="2700000" algn="tl">
              <a:srgbClr val="DDDDDD"/>
            </a:outerShdw>
          </a:effectLst>
          <a:latin typeface="+mj-lt"/>
          <a:ea typeface="+mj-ea"/>
          <a:cs typeface="+mj-cs"/>
        </a:defRPr>
      </a:lvl1pPr>
      <a:lvl2pPr algn="l" rtl="0" fontAlgn="base">
        <a:lnSpc>
          <a:spcPct val="80000"/>
        </a:lnSpc>
        <a:spcBef>
          <a:spcPct val="0"/>
        </a:spcBef>
        <a:spcAft>
          <a:spcPct val="0"/>
        </a:spcAft>
        <a:defRPr sz="2600" b="1">
          <a:solidFill>
            <a:schemeClr val="tx1"/>
          </a:solidFill>
          <a:effectLst>
            <a:outerShdw blurRad="38100" dist="38100" dir="2700000" algn="tl">
              <a:srgbClr val="DDDDDD"/>
            </a:outerShdw>
          </a:effectLst>
          <a:latin typeface="Arial" charset="0"/>
          <a:ea typeface="ＭＳ Ｐゴシック" charset="0"/>
        </a:defRPr>
      </a:lvl2pPr>
      <a:lvl3pPr algn="l" rtl="0" fontAlgn="base">
        <a:lnSpc>
          <a:spcPct val="80000"/>
        </a:lnSpc>
        <a:spcBef>
          <a:spcPct val="0"/>
        </a:spcBef>
        <a:spcAft>
          <a:spcPct val="0"/>
        </a:spcAft>
        <a:defRPr sz="2600" b="1">
          <a:solidFill>
            <a:schemeClr val="tx1"/>
          </a:solidFill>
          <a:effectLst>
            <a:outerShdw blurRad="38100" dist="38100" dir="2700000" algn="tl">
              <a:srgbClr val="DDDDDD"/>
            </a:outerShdw>
          </a:effectLst>
          <a:latin typeface="Arial" charset="0"/>
          <a:ea typeface="ＭＳ Ｐゴシック" charset="0"/>
        </a:defRPr>
      </a:lvl3pPr>
      <a:lvl4pPr algn="l" rtl="0" fontAlgn="base">
        <a:lnSpc>
          <a:spcPct val="80000"/>
        </a:lnSpc>
        <a:spcBef>
          <a:spcPct val="0"/>
        </a:spcBef>
        <a:spcAft>
          <a:spcPct val="0"/>
        </a:spcAft>
        <a:defRPr sz="2600" b="1">
          <a:solidFill>
            <a:schemeClr val="tx1"/>
          </a:solidFill>
          <a:effectLst>
            <a:outerShdw blurRad="38100" dist="38100" dir="2700000" algn="tl">
              <a:srgbClr val="DDDDDD"/>
            </a:outerShdw>
          </a:effectLst>
          <a:latin typeface="Arial" charset="0"/>
          <a:ea typeface="ＭＳ Ｐゴシック" charset="0"/>
        </a:defRPr>
      </a:lvl4pPr>
      <a:lvl5pPr algn="l" rtl="0" fontAlgn="base">
        <a:lnSpc>
          <a:spcPct val="80000"/>
        </a:lnSpc>
        <a:spcBef>
          <a:spcPct val="0"/>
        </a:spcBef>
        <a:spcAft>
          <a:spcPct val="0"/>
        </a:spcAft>
        <a:defRPr sz="2600" b="1">
          <a:solidFill>
            <a:schemeClr val="tx1"/>
          </a:solidFill>
          <a:effectLst>
            <a:outerShdw blurRad="38100" dist="38100" dir="2700000" algn="tl">
              <a:srgbClr val="DDDDDD"/>
            </a:outerShdw>
          </a:effectLst>
          <a:latin typeface="Arial" charset="0"/>
          <a:ea typeface="ＭＳ Ｐゴシック" charset="0"/>
        </a:defRPr>
      </a:lvl5pPr>
      <a:lvl6pPr marL="457200" algn="l" rtl="0" fontAlgn="base">
        <a:lnSpc>
          <a:spcPct val="80000"/>
        </a:lnSpc>
        <a:spcBef>
          <a:spcPct val="0"/>
        </a:spcBef>
        <a:spcAft>
          <a:spcPct val="0"/>
        </a:spcAft>
        <a:defRPr sz="2600" b="1">
          <a:solidFill>
            <a:schemeClr val="tx1"/>
          </a:solidFill>
          <a:effectLst>
            <a:outerShdw blurRad="38100" dist="38100" dir="2700000" algn="tl">
              <a:srgbClr val="DDDDDD"/>
            </a:outerShdw>
          </a:effectLst>
          <a:latin typeface="Arial" charset="0"/>
          <a:ea typeface="ＭＳ Ｐゴシック" charset="0"/>
        </a:defRPr>
      </a:lvl6pPr>
      <a:lvl7pPr marL="914400" algn="l" rtl="0" fontAlgn="base">
        <a:lnSpc>
          <a:spcPct val="80000"/>
        </a:lnSpc>
        <a:spcBef>
          <a:spcPct val="0"/>
        </a:spcBef>
        <a:spcAft>
          <a:spcPct val="0"/>
        </a:spcAft>
        <a:defRPr sz="2600" b="1">
          <a:solidFill>
            <a:schemeClr val="tx1"/>
          </a:solidFill>
          <a:effectLst>
            <a:outerShdw blurRad="38100" dist="38100" dir="2700000" algn="tl">
              <a:srgbClr val="DDDDDD"/>
            </a:outerShdw>
          </a:effectLst>
          <a:latin typeface="Arial" charset="0"/>
          <a:ea typeface="ＭＳ Ｐゴシック" charset="0"/>
        </a:defRPr>
      </a:lvl7pPr>
      <a:lvl8pPr marL="1371600" algn="l" rtl="0" fontAlgn="base">
        <a:lnSpc>
          <a:spcPct val="80000"/>
        </a:lnSpc>
        <a:spcBef>
          <a:spcPct val="0"/>
        </a:spcBef>
        <a:spcAft>
          <a:spcPct val="0"/>
        </a:spcAft>
        <a:defRPr sz="2600" b="1">
          <a:solidFill>
            <a:schemeClr val="tx1"/>
          </a:solidFill>
          <a:effectLst>
            <a:outerShdw blurRad="38100" dist="38100" dir="2700000" algn="tl">
              <a:srgbClr val="DDDDDD"/>
            </a:outerShdw>
          </a:effectLst>
          <a:latin typeface="Arial" charset="0"/>
          <a:ea typeface="ＭＳ Ｐゴシック" charset="0"/>
        </a:defRPr>
      </a:lvl8pPr>
      <a:lvl9pPr marL="1828800" algn="l" rtl="0" fontAlgn="base">
        <a:lnSpc>
          <a:spcPct val="80000"/>
        </a:lnSpc>
        <a:spcBef>
          <a:spcPct val="0"/>
        </a:spcBef>
        <a:spcAft>
          <a:spcPct val="0"/>
        </a:spcAft>
        <a:defRPr sz="2600" b="1">
          <a:solidFill>
            <a:schemeClr val="tx1"/>
          </a:solidFill>
          <a:effectLst>
            <a:outerShdw blurRad="38100" dist="38100" dir="2700000" algn="tl">
              <a:srgbClr val="DDDDDD"/>
            </a:outerShdw>
          </a:effectLst>
          <a:latin typeface="Arial" charset="0"/>
          <a:ea typeface="ＭＳ Ｐゴシック" charset="0"/>
        </a:defRPr>
      </a:lvl9pPr>
    </p:titleStyle>
    <p:bodyStyle>
      <a:lvl1pPr marL="342900" indent="-342900" algn="l" rtl="0" fontAlgn="base">
        <a:spcBef>
          <a:spcPct val="20000"/>
        </a:spcBef>
        <a:spcAft>
          <a:spcPct val="0"/>
        </a:spcAft>
        <a:buClr>
          <a:schemeClr val="hlink"/>
        </a:buClr>
        <a:buFont typeface="Wingdings 2" charset="0"/>
        <a:buChar char="¢"/>
        <a:defRPr sz="2200">
          <a:solidFill>
            <a:schemeClr val="tx1"/>
          </a:solidFill>
          <a:latin typeface="+mn-lt"/>
          <a:ea typeface="+mn-ea"/>
          <a:cs typeface="+mn-cs"/>
        </a:defRPr>
      </a:lvl1pPr>
      <a:lvl2pPr marL="742950" indent="-285750" algn="l" rtl="0" fontAlgn="base">
        <a:spcBef>
          <a:spcPct val="20000"/>
        </a:spcBef>
        <a:spcAft>
          <a:spcPct val="0"/>
        </a:spcAft>
        <a:buClr>
          <a:schemeClr val="hlink"/>
        </a:buClr>
        <a:buChar char="–"/>
        <a:defRPr sz="2000">
          <a:solidFill>
            <a:schemeClr val="tx1"/>
          </a:solidFill>
          <a:latin typeface="+mn-lt"/>
          <a:ea typeface="+mn-ea"/>
        </a:defRPr>
      </a:lvl2pPr>
      <a:lvl3pPr marL="1143000" indent="-228600" algn="l" rtl="0" fontAlgn="base">
        <a:spcBef>
          <a:spcPct val="20000"/>
        </a:spcBef>
        <a:spcAft>
          <a:spcPct val="0"/>
        </a:spcAft>
        <a:buClr>
          <a:schemeClr val="hlink"/>
        </a:buClr>
        <a:buFont typeface="Webdings" charset="0"/>
        <a:buChar char="4"/>
        <a:defRPr>
          <a:solidFill>
            <a:schemeClr val="tx1"/>
          </a:solidFill>
          <a:latin typeface="+mn-lt"/>
          <a:ea typeface="+mn-ea"/>
        </a:defRPr>
      </a:lvl3pPr>
      <a:lvl4pPr marL="1600200" indent="-228600" algn="l" rtl="0" fontAlgn="base">
        <a:spcBef>
          <a:spcPct val="20000"/>
        </a:spcBef>
        <a:spcAft>
          <a:spcPct val="0"/>
        </a:spcAft>
        <a:buClr>
          <a:schemeClr val="hlink"/>
        </a:buClr>
        <a:buChar char="–"/>
        <a:defRPr sz="1600">
          <a:solidFill>
            <a:schemeClr val="tx1"/>
          </a:solidFill>
          <a:latin typeface="+mn-lt"/>
          <a:ea typeface="+mn-ea"/>
        </a:defRPr>
      </a:lvl4pPr>
      <a:lvl5pPr marL="2057400" indent="-228600" algn="l" rtl="0" fontAlgn="base">
        <a:spcBef>
          <a:spcPct val="20000"/>
        </a:spcBef>
        <a:spcAft>
          <a:spcPct val="0"/>
        </a:spcAft>
        <a:buClr>
          <a:schemeClr val="hlink"/>
        </a:buClr>
        <a:buChar char="»"/>
        <a:defRPr sz="1600">
          <a:solidFill>
            <a:schemeClr val="tx1"/>
          </a:solidFill>
          <a:latin typeface="+mn-lt"/>
          <a:ea typeface="+mn-ea"/>
        </a:defRPr>
      </a:lvl5pPr>
      <a:lvl6pPr marL="2514600" indent="-228600" algn="l" rtl="0" fontAlgn="base">
        <a:spcBef>
          <a:spcPct val="20000"/>
        </a:spcBef>
        <a:spcAft>
          <a:spcPct val="0"/>
        </a:spcAft>
        <a:buClr>
          <a:schemeClr val="hlink"/>
        </a:buClr>
        <a:buChar char="»"/>
        <a:defRPr sz="1600">
          <a:solidFill>
            <a:schemeClr val="tx1"/>
          </a:solidFill>
          <a:latin typeface="+mn-lt"/>
          <a:ea typeface="+mn-ea"/>
        </a:defRPr>
      </a:lvl6pPr>
      <a:lvl7pPr marL="2971800" indent="-228600" algn="l" rtl="0" fontAlgn="base">
        <a:spcBef>
          <a:spcPct val="20000"/>
        </a:spcBef>
        <a:spcAft>
          <a:spcPct val="0"/>
        </a:spcAft>
        <a:buClr>
          <a:schemeClr val="hlink"/>
        </a:buClr>
        <a:buChar char="»"/>
        <a:defRPr sz="1600">
          <a:solidFill>
            <a:schemeClr val="tx1"/>
          </a:solidFill>
          <a:latin typeface="+mn-lt"/>
          <a:ea typeface="+mn-ea"/>
        </a:defRPr>
      </a:lvl7pPr>
      <a:lvl8pPr marL="3429000" indent="-228600" algn="l" rtl="0" fontAlgn="base">
        <a:spcBef>
          <a:spcPct val="20000"/>
        </a:spcBef>
        <a:spcAft>
          <a:spcPct val="0"/>
        </a:spcAft>
        <a:buClr>
          <a:schemeClr val="hlink"/>
        </a:buClr>
        <a:buChar char="»"/>
        <a:defRPr sz="1600">
          <a:solidFill>
            <a:schemeClr val="tx1"/>
          </a:solidFill>
          <a:latin typeface="+mn-lt"/>
          <a:ea typeface="+mn-ea"/>
        </a:defRPr>
      </a:lvl8pPr>
      <a:lvl9pPr marL="3886200" indent="-228600" algn="l" rtl="0" fontAlgn="base">
        <a:spcBef>
          <a:spcPct val="20000"/>
        </a:spcBef>
        <a:spcAft>
          <a:spcPct val="0"/>
        </a:spcAft>
        <a:buClr>
          <a:schemeClr val="hlink"/>
        </a:buClr>
        <a:buChar char="»"/>
        <a:defRPr sz="16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93567" name="Picture 31" descr="SlideMaster_04240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1014413"/>
          </a:xfrm>
          <a:prstGeom prst="rect">
            <a:avLst/>
          </a:prstGeom>
          <a:noFill/>
          <a:extLst>
            <a:ext uri="{909E8E84-426E-40dd-AFC4-6F175D3DCCD1}">
              <a14:hiddenFill xmlns="" xmlns:a14="http://schemas.microsoft.com/office/drawing/2010/main">
                <a:solidFill>
                  <a:srgbClr val="FFFFFF"/>
                </a:solidFill>
              </a14:hiddenFill>
            </a:ext>
          </a:extLst>
        </p:spPr>
      </p:pic>
      <p:sp>
        <p:nvSpPr>
          <p:cNvPr id="193539" name="Rectangle 3"/>
          <p:cNvSpPr>
            <a:spLocks noGrp="1" noChangeArrowheads="1"/>
          </p:cNvSpPr>
          <p:nvPr>
            <p:ph type="title"/>
          </p:nvPr>
        </p:nvSpPr>
        <p:spPr bwMode="auto">
          <a:xfrm>
            <a:off x="269875" y="52388"/>
            <a:ext cx="5661025" cy="8191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93541" name="Rectangle 5"/>
          <p:cNvSpPr>
            <a:spLocks noChangeArrowheads="1"/>
          </p:cNvSpPr>
          <p:nvPr/>
        </p:nvSpPr>
        <p:spPr bwMode="gray">
          <a:xfrm>
            <a:off x="0" y="6684963"/>
            <a:ext cx="9144000" cy="173037"/>
          </a:xfrm>
          <a:prstGeom prst="rect">
            <a:avLst/>
          </a:prstGeom>
          <a:solidFill>
            <a:schemeClr val="tx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endParaRPr lang="en-US">
              <a:solidFill>
                <a:srgbClr val="000000"/>
              </a:solidFill>
              <a:ea typeface="ＭＳ Ｐゴシック" charset="0"/>
              <a:cs typeface="Arial" pitchFamily="34" charset="0"/>
            </a:endParaRPr>
          </a:p>
        </p:txBody>
      </p:sp>
      <p:sp>
        <p:nvSpPr>
          <p:cNvPr id="193542" name="Text Box 6"/>
          <p:cNvSpPr txBox="1">
            <a:spLocks noChangeArrowheads="1"/>
          </p:cNvSpPr>
          <p:nvPr/>
        </p:nvSpPr>
        <p:spPr bwMode="gray">
          <a:xfrm>
            <a:off x="279400" y="6661150"/>
            <a:ext cx="1279525" cy="2286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1" hangingPunct="1"/>
            <a:r>
              <a:rPr lang="en-US" sz="900" b="1">
                <a:solidFill>
                  <a:srgbClr val="FFFFFF"/>
                </a:solidFill>
                <a:latin typeface="Arial Narrow" charset="0"/>
                <a:ea typeface="ＭＳ Ｐゴシック" charset="0"/>
                <a:cs typeface="Arial" charset="0"/>
              </a:rPr>
              <a:t>© FCG 2007   |    Slide </a:t>
            </a:r>
            <a:fld id="{B84C3FB0-9036-CB4E-9583-91576A86106F}" type="slidenum">
              <a:rPr lang="en-US" sz="900" b="1" smtClean="0">
                <a:solidFill>
                  <a:srgbClr val="FFFFFF"/>
                </a:solidFill>
                <a:latin typeface="Arial Narrow" charset="0"/>
                <a:ea typeface="ＭＳ Ｐゴシック" charset="0"/>
                <a:cs typeface="Arial" pitchFamily="34" charset="0"/>
              </a:rPr>
              <a:pPr eaLnBrk="1" hangingPunct="1"/>
              <a:t>‹#›</a:t>
            </a:fld>
            <a:endParaRPr lang="en-US" sz="900" b="1">
              <a:solidFill>
                <a:srgbClr val="FFFFFF"/>
              </a:solidFill>
              <a:latin typeface="Arial Narrow" charset="0"/>
              <a:ea typeface="ＭＳ Ｐゴシック" charset="0"/>
              <a:cs typeface="Arial" charset="0"/>
            </a:endParaRPr>
          </a:p>
        </p:txBody>
      </p:sp>
      <p:graphicFrame>
        <p:nvGraphicFramePr>
          <p:cNvPr id="193545" name="Base" hidden="1"/>
          <p:cNvGraphicFramePr>
            <a:graphicFrameLocks/>
          </p:cNvGraphicFramePr>
          <p:nvPr/>
        </p:nvGraphicFramePr>
        <p:xfrm>
          <a:off x="1524000" y="1397000"/>
          <a:ext cx="6096000" cy="4064000"/>
        </p:xfrm>
        <a:graphic>
          <a:graphicData uri="http://schemas.openxmlformats.org/presentationml/2006/ole">
            <mc:AlternateContent xmlns:mc="http://schemas.openxmlformats.org/markup-compatibility/2006">
              <mc:Choice xmlns:v="urn:schemas-microsoft-com:vml" Requires="v">
                <p:oleObj spid="_x0000_s6404" name="Presentation" r:id="rId4" imgW="0" imgH="0" progId="PowerPoint.Show.8">
                  <p:embed/>
                </p:oleObj>
              </mc:Choice>
              <mc:Fallback>
                <p:oleObj name="Presentation" r:id="rId4" imgW="0" imgH="0" progId="PowerPoint.Show.8">
                  <p:embed/>
                  <p:pic>
                    <p:nvPicPr>
                      <p:cNvPr id="0" name=""/>
                      <p:cNvPicPr preferRelativeResize="0">
                        <a:picLocks noChangeArrowheads="1"/>
                      </p:cNvPicPr>
                      <p:nvPr/>
                    </p:nvPicPr>
                    <p:blipFill>
                      <a:blip>
                        <a:extLst>
                          <a:ext uri="{28A0092B-C50C-407E-A947-70E740481C1C}">
                            <a14:useLocalDpi xmlns:a14="http://schemas.microsoft.com/office/drawing/2010/main" val="0"/>
                          </a:ext>
                        </a:extLst>
                      </a:blip>
                      <a:srcRect/>
                      <a:stretch>
                        <a:fillRect/>
                      </a:stretch>
                    </p:blipFill>
                    <p:spPr bwMode="auto">
                      <a:xfrm>
                        <a:off x="1524000" y="1397000"/>
                        <a:ext cx="6096000" cy="4064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193546" name="Rectangle 10"/>
          <p:cNvSpPr>
            <a:spLocks noGrp="1" noChangeArrowheads="1"/>
          </p:cNvSpPr>
          <p:nvPr>
            <p:ph type="body" idx="1"/>
          </p:nvPr>
        </p:nvSpPr>
        <p:spPr bwMode="auto">
          <a:xfrm>
            <a:off x="257175" y="1303338"/>
            <a:ext cx="8580438" cy="51720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3569" name="Text Box 33"/>
          <p:cNvSpPr txBox="1">
            <a:spLocks noChangeArrowheads="1"/>
          </p:cNvSpPr>
          <p:nvPr/>
        </p:nvSpPr>
        <p:spPr bwMode="gray">
          <a:xfrm>
            <a:off x="8609013" y="6661150"/>
            <a:ext cx="382587" cy="2286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r" eaLnBrk="1" hangingPunct="1"/>
            <a:r>
              <a:rPr lang="en-US" sz="900" b="1">
                <a:solidFill>
                  <a:srgbClr val="FFFFFF"/>
                </a:solidFill>
                <a:latin typeface="Arial Narrow" charset="0"/>
                <a:ea typeface="ＭＳ Ｐゴシック" charset="0"/>
                <a:cs typeface="Arial" pitchFamily="34" charset="0"/>
              </a:rPr>
              <a:t>CDS</a:t>
            </a:r>
          </a:p>
        </p:txBody>
      </p:sp>
      <p:sp>
        <p:nvSpPr>
          <p:cNvPr id="193570" name="Rectangle 34"/>
          <p:cNvSpPr>
            <a:spLocks noChangeArrowheads="1"/>
          </p:cNvSpPr>
          <p:nvPr/>
        </p:nvSpPr>
        <p:spPr bwMode="gray">
          <a:xfrm>
            <a:off x="3213100" y="6661150"/>
            <a:ext cx="2895600" cy="2476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lgn="ctr" eaLnBrk="1" hangingPunct="1"/>
            <a:endParaRPr lang="en-US" sz="900" b="1">
              <a:solidFill>
                <a:srgbClr val="FFFFFF"/>
              </a:solidFill>
              <a:latin typeface="Arial Narrow" charset="0"/>
              <a:ea typeface="ＭＳ Ｐゴシック" charset="0"/>
              <a:cs typeface="Arial" pitchFamily="34" charset="0"/>
            </a:endParaRPr>
          </a:p>
        </p:txBody>
      </p:sp>
    </p:spTree>
    <p:extLst>
      <p:ext uri="{BB962C8B-B14F-4D97-AF65-F5344CB8AC3E}">
        <p14:creationId xmlns:p14="http://schemas.microsoft.com/office/powerpoint/2010/main" val="900818577"/>
      </p:ext>
    </p:extLst>
  </p:cSld>
  <p:clrMap bg1="lt1" tx1="dk1" bg2="lt2" tx2="dk2" accent1="accent1" accent2="accent2" accent3="accent3" accent4="accent4" accent5="accent5" accent6="accent6" hlink="hlink" folHlink="folHlink"/>
  <p:hf hdr="0" dt="0"/>
  <p:txStyles>
    <p:titleStyle>
      <a:lvl1pPr algn="l" rtl="0" fontAlgn="base">
        <a:lnSpc>
          <a:spcPct val="80000"/>
        </a:lnSpc>
        <a:spcBef>
          <a:spcPct val="0"/>
        </a:spcBef>
        <a:spcAft>
          <a:spcPct val="0"/>
        </a:spcAft>
        <a:defRPr sz="2600" b="1">
          <a:solidFill>
            <a:schemeClr val="tx1"/>
          </a:solidFill>
          <a:effectLst>
            <a:outerShdw blurRad="38100" dist="38100" dir="2700000" algn="tl">
              <a:srgbClr val="DDDDDD"/>
            </a:outerShdw>
          </a:effectLst>
          <a:latin typeface="+mj-lt"/>
          <a:ea typeface="+mj-ea"/>
          <a:cs typeface="+mj-cs"/>
        </a:defRPr>
      </a:lvl1pPr>
      <a:lvl2pPr algn="l" rtl="0" fontAlgn="base">
        <a:lnSpc>
          <a:spcPct val="80000"/>
        </a:lnSpc>
        <a:spcBef>
          <a:spcPct val="0"/>
        </a:spcBef>
        <a:spcAft>
          <a:spcPct val="0"/>
        </a:spcAft>
        <a:defRPr sz="2600" b="1">
          <a:solidFill>
            <a:schemeClr val="tx1"/>
          </a:solidFill>
          <a:effectLst>
            <a:outerShdw blurRad="38100" dist="38100" dir="2700000" algn="tl">
              <a:srgbClr val="DDDDDD"/>
            </a:outerShdw>
          </a:effectLst>
          <a:latin typeface="Arial" charset="0"/>
          <a:ea typeface="ＭＳ Ｐゴシック" charset="0"/>
        </a:defRPr>
      </a:lvl2pPr>
      <a:lvl3pPr algn="l" rtl="0" fontAlgn="base">
        <a:lnSpc>
          <a:spcPct val="80000"/>
        </a:lnSpc>
        <a:spcBef>
          <a:spcPct val="0"/>
        </a:spcBef>
        <a:spcAft>
          <a:spcPct val="0"/>
        </a:spcAft>
        <a:defRPr sz="2600" b="1">
          <a:solidFill>
            <a:schemeClr val="tx1"/>
          </a:solidFill>
          <a:effectLst>
            <a:outerShdw blurRad="38100" dist="38100" dir="2700000" algn="tl">
              <a:srgbClr val="DDDDDD"/>
            </a:outerShdw>
          </a:effectLst>
          <a:latin typeface="Arial" charset="0"/>
          <a:ea typeface="ＭＳ Ｐゴシック" charset="0"/>
        </a:defRPr>
      </a:lvl3pPr>
      <a:lvl4pPr algn="l" rtl="0" fontAlgn="base">
        <a:lnSpc>
          <a:spcPct val="80000"/>
        </a:lnSpc>
        <a:spcBef>
          <a:spcPct val="0"/>
        </a:spcBef>
        <a:spcAft>
          <a:spcPct val="0"/>
        </a:spcAft>
        <a:defRPr sz="2600" b="1">
          <a:solidFill>
            <a:schemeClr val="tx1"/>
          </a:solidFill>
          <a:effectLst>
            <a:outerShdw blurRad="38100" dist="38100" dir="2700000" algn="tl">
              <a:srgbClr val="DDDDDD"/>
            </a:outerShdw>
          </a:effectLst>
          <a:latin typeface="Arial" charset="0"/>
          <a:ea typeface="ＭＳ Ｐゴシック" charset="0"/>
        </a:defRPr>
      </a:lvl4pPr>
      <a:lvl5pPr algn="l" rtl="0" fontAlgn="base">
        <a:lnSpc>
          <a:spcPct val="80000"/>
        </a:lnSpc>
        <a:spcBef>
          <a:spcPct val="0"/>
        </a:spcBef>
        <a:spcAft>
          <a:spcPct val="0"/>
        </a:spcAft>
        <a:defRPr sz="2600" b="1">
          <a:solidFill>
            <a:schemeClr val="tx1"/>
          </a:solidFill>
          <a:effectLst>
            <a:outerShdw blurRad="38100" dist="38100" dir="2700000" algn="tl">
              <a:srgbClr val="DDDDDD"/>
            </a:outerShdw>
          </a:effectLst>
          <a:latin typeface="Arial" charset="0"/>
          <a:ea typeface="ＭＳ Ｐゴシック" charset="0"/>
        </a:defRPr>
      </a:lvl5pPr>
      <a:lvl6pPr marL="457200" algn="l" rtl="0" fontAlgn="base">
        <a:lnSpc>
          <a:spcPct val="80000"/>
        </a:lnSpc>
        <a:spcBef>
          <a:spcPct val="0"/>
        </a:spcBef>
        <a:spcAft>
          <a:spcPct val="0"/>
        </a:spcAft>
        <a:defRPr sz="2600" b="1">
          <a:solidFill>
            <a:schemeClr val="tx1"/>
          </a:solidFill>
          <a:effectLst>
            <a:outerShdw blurRad="38100" dist="38100" dir="2700000" algn="tl">
              <a:srgbClr val="DDDDDD"/>
            </a:outerShdw>
          </a:effectLst>
          <a:latin typeface="Arial" charset="0"/>
          <a:ea typeface="ＭＳ Ｐゴシック" charset="0"/>
        </a:defRPr>
      </a:lvl6pPr>
      <a:lvl7pPr marL="914400" algn="l" rtl="0" fontAlgn="base">
        <a:lnSpc>
          <a:spcPct val="80000"/>
        </a:lnSpc>
        <a:spcBef>
          <a:spcPct val="0"/>
        </a:spcBef>
        <a:spcAft>
          <a:spcPct val="0"/>
        </a:spcAft>
        <a:defRPr sz="2600" b="1">
          <a:solidFill>
            <a:schemeClr val="tx1"/>
          </a:solidFill>
          <a:effectLst>
            <a:outerShdw blurRad="38100" dist="38100" dir="2700000" algn="tl">
              <a:srgbClr val="DDDDDD"/>
            </a:outerShdw>
          </a:effectLst>
          <a:latin typeface="Arial" charset="0"/>
          <a:ea typeface="ＭＳ Ｐゴシック" charset="0"/>
        </a:defRPr>
      </a:lvl7pPr>
      <a:lvl8pPr marL="1371600" algn="l" rtl="0" fontAlgn="base">
        <a:lnSpc>
          <a:spcPct val="80000"/>
        </a:lnSpc>
        <a:spcBef>
          <a:spcPct val="0"/>
        </a:spcBef>
        <a:spcAft>
          <a:spcPct val="0"/>
        </a:spcAft>
        <a:defRPr sz="2600" b="1">
          <a:solidFill>
            <a:schemeClr val="tx1"/>
          </a:solidFill>
          <a:effectLst>
            <a:outerShdw blurRad="38100" dist="38100" dir="2700000" algn="tl">
              <a:srgbClr val="DDDDDD"/>
            </a:outerShdw>
          </a:effectLst>
          <a:latin typeface="Arial" charset="0"/>
          <a:ea typeface="ＭＳ Ｐゴシック" charset="0"/>
        </a:defRPr>
      </a:lvl8pPr>
      <a:lvl9pPr marL="1828800" algn="l" rtl="0" fontAlgn="base">
        <a:lnSpc>
          <a:spcPct val="80000"/>
        </a:lnSpc>
        <a:spcBef>
          <a:spcPct val="0"/>
        </a:spcBef>
        <a:spcAft>
          <a:spcPct val="0"/>
        </a:spcAft>
        <a:defRPr sz="2600" b="1">
          <a:solidFill>
            <a:schemeClr val="tx1"/>
          </a:solidFill>
          <a:effectLst>
            <a:outerShdw blurRad="38100" dist="38100" dir="2700000" algn="tl">
              <a:srgbClr val="DDDDDD"/>
            </a:outerShdw>
          </a:effectLst>
          <a:latin typeface="Arial" charset="0"/>
          <a:ea typeface="ＭＳ Ｐゴシック" charset="0"/>
        </a:defRPr>
      </a:lvl9pPr>
    </p:titleStyle>
    <p:bodyStyle>
      <a:lvl1pPr marL="342900" indent="-342900" algn="l" rtl="0" fontAlgn="base">
        <a:spcBef>
          <a:spcPct val="20000"/>
        </a:spcBef>
        <a:spcAft>
          <a:spcPct val="0"/>
        </a:spcAft>
        <a:buClr>
          <a:schemeClr val="hlink"/>
        </a:buClr>
        <a:buFont typeface="Wingdings 2" charset="0"/>
        <a:buChar char="¢"/>
        <a:defRPr sz="2200">
          <a:solidFill>
            <a:schemeClr val="tx1"/>
          </a:solidFill>
          <a:latin typeface="+mn-lt"/>
          <a:ea typeface="+mn-ea"/>
          <a:cs typeface="+mn-cs"/>
        </a:defRPr>
      </a:lvl1pPr>
      <a:lvl2pPr marL="742950" indent="-285750" algn="l" rtl="0" fontAlgn="base">
        <a:spcBef>
          <a:spcPct val="20000"/>
        </a:spcBef>
        <a:spcAft>
          <a:spcPct val="0"/>
        </a:spcAft>
        <a:buClr>
          <a:schemeClr val="hlink"/>
        </a:buClr>
        <a:buChar char="–"/>
        <a:defRPr sz="2000">
          <a:solidFill>
            <a:schemeClr val="tx1"/>
          </a:solidFill>
          <a:latin typeface="+mn-lt"/>
          <a:ea typeface="+mn-ea"/>
        </a:defRPr>
      </a:lvl2pPr>
      <a:lvl3pPr marL="1143000" indent="-228600" algn="l" rtl="0" fontAlgn="base">
        <a:spcBef>
          <a:spcPct val="20000"/>
        </a:spcBef>
        <a:spcAft>
          <a:spcPct val="0"/>
        </a:spcAft>
        <a:buClr>
          <a:schemeClr val="hlink"/>
        </a:buClr>
        <a:buFont typeface="Webdings" charset="0"/>
        <a:buChar char="4"/>
        <a:defRPr>
          <a:solidFill>
            <a:schemeClr val="tx1"/>
          </a:solidFill>
          <a:latin typeface="+mn-lt"/>
          <a:ea typeface="+mn-ea"/>
        </a:defRPr>
      </a:lvl3pPr>
      <a:lvl4pPr marL="1600200" indent="-228600" algn="l" rtl="0" fontAlgn="base">
        <a:spcBef>
          <a:spcPct val="20000"/>
        </a:spcBef>
        <a:spcAft>
          <a:spcPct val="0"/>
        </a:spcAft>
        <a:buClr>
          <a:schemeClr val="hlink"/>
        </a:buClr>
        <a:buChar char="–"/>
        <a:defRPr sz="1600">
          <a:solidFill>
            <a:schemeClr val="tx1"/>
          </a:solidFill>
          <a:latin typeface="+mn-lt"/>
          <a:ea typeface="+mn-ea"/>
        </a:defRPr>
      </a:lvl4pPr>
      <a:lvl5pPr marL="2057400" indent="-228600" algn="l" rtl="0" fontAlgn="base">
        <a:spcBef>
          <a:spcPct val="20000"/>
        </a:spcBef>
        <a:spcAft>
          <a:spcPct val="0"/>
        </a:spcAft>
        <a:buClr>
          <a:schemeClr val="hlink"/>
        </a:buClr>
        <a:buChar char="»"/>
        <a:defRPr sz="1600">
          <a:solidFill>
            <a:schemeClr val="tx1"/>
          </a:solidFill>
          <a:latin typeface="+mn-lt"/>
          <a:ea typeface="+mn-ea"/>
        </a:defRPr>
      </a:lvl5pPr>
      <a:lvl6pPr marL="2514600" indent="-228600" algn="l" rtl="0" fontAlgn="base">
        <a:spcBef>
          <a:spcPct val="20000"/>
        </a:spcBef>
        <a:spcAft>
          <a:spcPct val="0"/>
        </a:spcAft>
        <a:buClr>
          <a:schemeClr val="hlink"/>
        </a:buClr>
        <a:buChar char="»"/>
        <a:defRPr sz="1600">
          <a:solidFill>
            <a:schemeClr val="tx1"/>
          </a:solidFill>
          <a:latin typeface="+mn-lt"/>
          <a:ea typeface="+mn-ea"/>
        </a:defRPr>
      </a:lvl6pPr>
      <a:lvl7pPr marL="2971800" indent="-228600" algn="l" rtl="0" fontAlgn="base">
        <a:spcBef>
          <a:spcPct val="20000"/>
        </a:spcBef>
        <a:spcAft>
          <a:spcPct val="0"/>
        </a:spcAft>
        <a:buClr>
          <a:schemeClr val="hlink"/>
        </a:buClr>
        <a:buChar char="»"/>
        <a:defRPr sz="1600">
          <a:solidFill>
            <a:schemeClr val="tx1"/>
          </a:solidFill>
          <a:latin typeface="+mn-lt"/>
          <a:ea typeface="+mn-ea"/>
        </a:defRPr>
      </a:lvl7pPr>
      <a:lvl8pPr marL="3429000" indent="-228600" algn="l" rtl="0" fontAlgn="base">
        <a:spcBef>
          <a:spcPct val="20000"/>
        </a:spcBef>
        <a:spcAft>
          <a:spcPct val="0"/>
        </a:spcAft>
        <a:buClr>
          <a:schemeClr val="hlink"/>
        </a:buClr>
        <a:buChar char="»"/>
        <a:defRPr sz="1600">
          <a:solidFill>
            <a:schemeClr val="tx1"/>
          </a:solidFill>
          <a:latin typeface="+mn-lt"/>
          <a:ea typeface="+mn-ea"/>
        </a:defRPr>
      </a:lvl8pPr>
      <a:lvl9pPr marL="3886200" indent="-228600" algn="l" rtl="0" fontAlgn="base">
        <a:spcBef>
          <a:spcPct val="20000"/>
        </a:spcBef>
        <a:spcAft>
          <a:spcPct val="0"/>
        </a:spcAft>
        <a:buClr>
          <a:schemeClr val="hlink"/>
        </a:buClr>
        <a:buChar char="»"/>
        <a:defRPr sz="16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93567" name="Picture 31" descr="SlideMaster_04240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1014413"/>
          </a:xfrm>
          <a:prstGeom prst="rect">
            <a:avLst/>
          </a:prstGeom>
          <a:noFill/>
          <a:extLst>
            <a:ext uri="{909E8E84-426E-40dd-AFC4-6F175D3DCCD1}">
              <a14:hiddenFill xmlns="" xmlns:a14="http://schemas.microsoft.com/office/drawing/2010/main">
                <a:solidFill>
                  <a:srgbClr val="FFFFFF"/>
                </a:solidFill>
              </a14:hiddenFill>
            </a:ext>
          </a:extLst>
        </p:spPr>
      </p:pic>
      <p:sp>
        <p:nvSpPr>
          <p:cNvPr id="193539" name="Rectangle 3"/>
          <p:cNvSpPr>
            <a:spLocks noGrp="1" noChangeArrowheads="1"/>
          </p:cNvSpPr>
          <p:nvPr>
            <p:ph type="title"/>
          </p:nvPr>
        </p:nvSpPr>
        <p:spPr bwMode="auto">
          <a:xfrm>
            <a:off x="269875" y="52388"/>
            <a:ext cx="5661025" cy="8191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93541" name="Rectangle 5"/>
          <p:cNvSpPr>
            <a:spLocks noChangeArrowheads="1"/>
          </p:cNvSpPr>
          <p:nvPr/>
        </p:nvSpPr>
        <p:spPr bwMode="gray">
          <a:xfrm>
            <a:off x="0" y="6684963"/>
            <a:ext cx="9144000" cy="173037"/>
          </a:xfrm>
          <a:prstGeom prst="rect">
            <a:avLst/>
          </a:prstGeom>
          <a:solidFill>
            <a:schemeClr val="tx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endParaRPr lang="en-US">
              <a:solidFill>
                <a:srgbClr val="000000"/>
              </a:solidFill>
              <a:ea typeface="ＭＳ Ｐゴシック" charset="0"/>
              <a:cs typeface="Arial" pitchFamily="34" charset="0"/>
            </a:endParaRPr>
          </a:p>
        </p:txBody>
      </p:sp>
      <p:sp>
        <p:nvSpPr>
          <p:cNvPr id="193542" name="Text Box 6"/>
          <p:cNvSpPr txBox="1">
            <a:spLocks noChangeArrowheads="1"/>
          </p:cNvSpPr>
          <p:nvPr/>
        </p:nvSpPr>
        <p:spPr bwMode="gray">
          <a:xfrm>
            <a:off x="279400" y="6661150"/>
            <a:ext cx="1279525" cy="2286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1" hangingPunct="1"/>
            <a:r>
              <a:rPr lang="en-US" sz="900" b="1">
                <a:solidFill>
                  <a:srgbClr val="FFFFFF"/>
                </a:solidFill>
                <a:latin typeface="Arial Narrow" charset="0"/>
                <a:ea typeface="ＭＳ Ｐゴシック" charset="0"/>
                <a:cs typeface="Arial" charset="0"/>
              </a:rPr>
              <a:t>© FCG 2007   |    Slide </a:t>
            </a:r>
            <a:fld id="{B84C3FB0-9036-CB4E-9583-91576A86106F}" type="slidenum">
              <a:rPr lang="en-US" sz="900" b="1" smtClean="0">
                <a:solidFill>
                  <a:srgbClr val="FFFFFF"/>
                </a:solidFill>
                <a:latin typeface="Arial Narrow" charset="0"/>
                <a:ea typeface="ＭＳ Ｐゴシック" charset="0"/>
                <a:cs typeface="Arial" pitchFamily="34" charset="0"/>
              </a:rPr>
              <a:pPr eaLnBrk="1" hangingPunct="1"/>
              <a:t>‹#›</a:t>
            </a:fld>
            <a:endParaRPr lang="en-US" sz="900" b="1">
              <a:solidFill>
                <a:srgbClr val="FFFFFF"/>
              </a:solidFill>
              <a:latin typeface="Arial Narrow" charset="0"/>
              <a:ea typeface="ＭＳ Ｐゴシック" charset="0"/>
              <a:cs typeface="Arial" charset="0"/>
            </a:endParaRPr>
          </a:p>
        </p:txBody>
      </p:sp>
      <p:graphicFrame>
        <p:nvGraphicFramePr>
          <p:cNvPr id="193545" name="Base" hidden="1"/>
          <p:cNvGraphicFramePr>
            <a:graphicFrameLocks/>
          </p:cNvGraphicFramePr>
          <p:nvPr/>
        </p:nvGraphicFramePr>
        <p:xfrm>
          <a:off x="1524000" y="1397000"/>
          <a:ext cx="6096000" cy="4064000"/>
        </p:xfrm>
        <a:graphic>
          <a:graphicData uri="http://schemas.openxmlformats.org/presentationml/2006/ole">
            <mc:AlternateContent xmlns:mc="http://schemas.openxmlformats.org/markup-compatibility/2006">
              <mc:Choice xmlns:v="urn:schemas-microsoft-com:vml" Requires="v">
                <p:oleObj spid="_x0000_s7428" name="Presentation" r:id="rId4" imgW="0" imgH="0" progId="PowerPoint.Show.8">
                  <p:embed/>
                </p:oleObj>
              </mc:Choice>
              <mc:Fallback>
                <p:oleObj name="Presentation" r:id="rId4" imgW="0" imgH="0" progId="PowerPoint.Show.8">
                  <p:embed/>
                  <p:pic>
                    <p:nvPicPr>
                      <p:cNvPr id="0" name=""/>
                      <p:cNvPicPr preferRelativeResize="0">
                        <a:picLocks noChangeArrowheads="1"/>
                      </p:cNvPicPr>
                      <p:nvPr/>
                    </p:nvPicPr>
                    <p:blipFill>
                      <a:blip>
                        <a:extLst>
                          <a:ext uri="{28A0092B-C50C-407E-A947-70E740481C1C}">
                            <a14:useLocalDpi xmlns:a14="http://schemas.microsoft.com/office/drawing/2010/main" val="0"/>
                          </a:ext>
                        </a:extLst>
                      </a:blip>
                      <a:srcRect/>
                      <a:stretch>
                        <a:fillRect/>
                      </a:stretch>
                    </p:blipFill>
                    <p:spPr bwMode="auto">
                      <a:xfrm>
                        <a:off x="1524000" y="1397000"/>
                        <a:ext cx="6096000" cy="4064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193546" name="Rectangle 10"/>
          <p:cNvSpPr>
            <a:spLocks noGrp="1" noChangeArrowheads="1"/>
          </p:cNvSpPr>
          <p:nvPr>
            <p:ph type="body" idx="1"/>
          </p:nvPr>
        </p:nvSpPr>
        <p:spPr bwMode="auto">
          <a:xfrm>
            <a:off x="257175" y="1303338"/>
            <a:ext cx="8580438" cy="51720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3569" name="Text Box 33"/>
          <p:cNvSpPr txBox="1">
            <a:spLocks noChangeArrowheads="1"/>
          </p:cNvSpPr>
          <p:nvPr/>
        </p:nvSpPr>
        <p:spPr bwMode="gray">
          <a:xfrm>
            <a:off x="8609013" y="6661150"/>
            <a:ext cx="382587" cy="2286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r" eaLnBrk="1" hangingPunct="1"/>
            <a:r>
              <a:rPr lang="en-US" sz="900" b="1">
                <a:solidFill>
                  <a:srgbClr val="FFFFFF"/>
                </a:solidFill>
                <a:latin typeface="Arial Narrow" charset="0"/>
                <a:ea typeface="ＭＳ Ｐゴシック" charset="0"/>
                <a:cs typeface="Arial" pitchFamily="34" charset="0"/>
              </a:rPr>
              <a:t>CDS</a:t>
            </a:r>
          </a:p>
        </p:txBody>
      </p:sp>
      <p:sp>
        <p:nvSpPr>
          <p:cNvPr id="193570" name="Rectangle 34"/>
          <p:cNvSpPr>
            <a:spLocks noChangeArrowheads="1"/>
          </p:cNvSpPr>
          <p:nvPr/>
        </p:nvSpPr>
        <p:spPr bwMode="gray">
          <a:xfrm>
            <a:off x="3213100" y="6661150"/>
            <a:ext cx="2895600" cy="2476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lgn="ctr" eaLnBrk="1" hangingPunct="1"/>
            <a:endParaRPr lang="en-US" sz="900" b="1">
              <a:solidFill>
                <a:srgbClr val="FFFFFF"/>
              </a:solidFill>
              <a:latin typeface="Arial Narrow" charset="0"/>
              <a:ea typeface="ＭＳ Ｐゴシック" charset="0"/>
              <a:cs typeface="Arial" pitchFamily="34" charset="0"/>
            </a:endParaRPr>
          </a:p>
        </p:txBody>
      </p:sp>
    </p:spTree>
    <p:extLst>
      <p:ext uri="{BB962C8B-B14F-4D97-AF65-F5344CB8AC3E}">
        <p14:creationId xmlns:p14="http://schemas.microsoft.com/office/powerpoint/2010/main" val="1582067632"/>
      </p:ext>
    </p:extLst>
  </p:cSld>
  <p:clrMap bg1="lt1" tx1="dk1" bg2="lt2" tx2="dk2" accent1="accent1" accent2="accent2" accent3="accent3" accent4="accent4" accent5="accent5" accent6="accent6" hlink="hlink" folHlink="folHlink"/>
  <p:hf hdr="0" dt="0"/>
  <p:txStyles>
    <p:titleStyle>
      <a:lvl1pPr algn="l" rtl="0" fontAlgn="base">
        <a:lnSpc>
          <a:spcPct val="80000"/>
        </a:lnSpc>
        <a:spcBef>
          <a:spcPct val="0"/>
        </a:spcBef>
        <a:spcAft>
          <a:spcPct val="0"/>
        </a:spcAft>
        <a:defRPr sz="2600" b="1">
          <a:solidFill>
            <a:schemeClr val="tx1"/>
          </a:solidFill>
          <a:effectLst>
            <a:outerShdw blurRad="38100" dist="38100" dir="2700000" algn="tl">
              <a:srgbClr val="DDDDDD"/>
            </a:outerShdw>
          </a:effectLst>
          <a:latin typeface="+mj-lt"/>
          <a:ea typeface="+mj-ea"/>
          <a:cs typeface="+mj-cs"/>
        </a:defRPr>
      </a:lvl1pPr>
      <a:lvl2pPr algn="l" rtl="0" fontAlgn="base">
        <a:lnSpc>
          <a:spcPct val="80000"/>
        </a:lnSpc>
        <a:spcBef>
          <a:spcPct val="0"/>
        </a:spcBef>
        <a:spcAft>
          <a:spcPct val="0"/>
        </a:spcAft>
        <a:defRPr sz="2600" b="1">
          <a:solidFill>
            <a:schemeClr val="tx1"/>
          </a:solidFill>
          <a:effectLst>
            <a:outerShdw blurRad="38100" dist="38100" dir="2700000" algn="tl">
              <a:srgbClr val="DDDDDD"/>
            </a:outerShdw>
          </a:effectLst>
          <a:latin typeface="Arial" charset="0"/>
          <a:ea typeface="ＭＳ Ｐゴシック" charset="0"/>
        </a:defRPr>
      </a:lvl2pPr>
      <a:lvl3pPr algn="l" rtl="0" fontAlgn="base">
        <a:lnSpc>
          <a:spcPct val="80000"/>
        </a:lnSpc>
        <a:spcBef>
          <a:spcPct val="0"/>
        </a:spcBef>
        <a:spcAft>
          <a:spcPct val="0"/>
        </a:spcAft>
        <a:defRPr sz="2600" b="1">
          <a:solidFill>
            <a:schemeClr val="tx1"/>
          </a:solidFill>
          <a:effectLst>
            <a:outerShdw blurRad="38100" dist="38100" dir="2700000" algn="tl">
              <a:srgbClr val="DDDDDD"/>
            </a:outerShdw>
          </a:effectLst>
          <a:latin typeface="Arial" charset="0"/>
          <a:ea typeface="ＭＳ Ｐゴシック" charset="0"/>
        </a:defRPr>
      </a:lvl3pPr>
      <a:lvl4pPr algn="l" rtl="0" fontAlgn="base">
        <a:lnSpc>
          <a:spcPct val="80000"/>
        </a:lnSpc>
        <a:spcBef>
          <a:spcPct val="0"/>
        </a:spcBef>
        <a:spcAft>
          <a:spcPct val="0"/>
        </a:spcAft>
        <a:defRPr sz="2600" b="1">
          <a:solidFill>
            <a:schemeClr val="tx1"/>
          </a:solidFill>
          <a:effectLst>
            <a:outerShdw blurRad="38100" dist="38100" dir="2700000" algn="tl">
              <a:srgbClr val="DDDDDD"/>
            </a:outerShdw>
          </a:effectLst>
          <a:latin typeface="Arial" charset="0"/>
          <a:ea typeface="ＭＳ Ｐゴシック" charset="0"/>
        </a:defRPr>
      </a:lvl4pPr>
      <a:lvl5pPr algn="l" rtl="0" fontAlgn="base">
        <a:lnSpc>
          <a:spcPct val="80000"/>
        </a:lnSpc>
        <a:spcBef>
          <a:spcPct val="0"/>
        </a:spcBef>
        <a:spcAft>
          <a:spcPct val="0"/>
        </a:spcAft>
        <a:defRPr sz="2600" b="1">
          <a:solidFill>
            <a:schemeClr val="tx1"/>
          </a:solidFill>
          <a:effectLst>
            <a:outerShdw blurRad="38100" dist="38100" dir="2700000" algn="tl">
              <a:srgbClr val="DDDDDD"/>
            </a:outerShdw>
          </a:effectLst>
          <a:latin typeface="Arial" charset="0"/>
          <a:ea typeface="ＭＳ Ｐゴシック" charset="0"/>
        </a:defRPr>
      </a:lvl5pPr>
      <a:lvl6pPr marL="457200" algn="l" rtl="0" fontAlgn="base">
        <a:lnSpc>
          <a:spcPct val="80000"/>
        </a:lnSpc>
        <a:spcBef>
          <a:spcPct val="0"/>
        </a:spcBef>
        <a:spcAft>
          <a:spcPct val="0"/>
        </a:spcAft>
        <a:defRPr sz="2600" b="1">
          <a:solidFill>
            <a:schemeClr val="tx1"/>
          </a:solidFill>
          <a:effectLst>
            <a:outerShdw blurRad="38100" dist="38100" dir="2700000" algn="tl">
              <a:srgbClr val="DDDDDD"/>
            </a:outerShdw>
          </a:effectLst>
          <a:latin typeface="Arial" charset="0"/>
          <a:ea typeface="ＭＳ Ｐゴシック" charset="0"/>
        </a:defRPr>
      </a:lvl6pPr>
      <a:lvl7pPr marL="914400" algn="l" rtl="0" fontAlgn="base">
        <a:lnSpc>
          <a:spcPct val="80000"/>
        </a:lnSpc>
        <a:spcBef>
          <a:spcPct val="0"/>
        </a:spcBef>
        <a:spcAft>
          <a:spcPct val="0"/>
        </a:spcAft>
        <a:defRPr sz="2600" b="1">
          <a:solidFill>
            <a:schemeClr val="tx1"/>
          </a:solidFill>
          <a:effectLst>
            <a:outerShdw blurRad="38100" dist="38100" dir="2700000" algn="tl">
              <a:srgbClr val="DDDDDD"/>
            </a:outerShdw>
          </a:effectLst>
          <a:latin typeface="Arial" charset="0"/>
          <a:ea typeface="ＭＳ Ｐゴシック" charset="0"/>
        </a:defRPr>
      </a:lvl7pPr>
      <a:lvl8pPr marL="1371600" algn="l" rtl="0" fontAlgn="base">
        <a:lnSpc>
          <a:spcPct val="80000"/>
        </a:lnSpc>
        <a:spcBef>
          <a:spcPct val="0"/>
        </a:spcBef>
        <a:spcAft>
          <a:spcPct val="0"/>
        </a:spcAft>
        <a:defRPr sz="2600" b="1">
          <a:solidFill>
            <a:schemeClr val="tx1"/>
          </a:solidFill>
          <a:effectLst>
            <a:outerShdw blurRad="38100" dist="38100" dir="2700000" algn="tl">
              <a:srgbClr val="DDDDDD"/>
            </a:outerShdw>
          </a:effectLst>
          <a:latin typeface="Arial" charset="0"/>
          <a:ea typeface="ＭＳ Ｐゴシック" charset="0"/>
        </a:defRPr>
      </a:lvl8pPr>
      <a:lvl9pPr marL="1828800" algn="l" rtl="0" fontAlgn="base">
        <a:lnSpc>
          <a:spcPct val="80000"/>
        </a:lnSpc>
        <a:spcBef>
          <a:spcPct val="0"/>
        </a:spcBef>
        <a:spcAft>
          <a:spcPct val="0"/>
        </a:spcAft>
        <a:defRPr sz="2600" b="1">
          <a:solidFill>
            <a:schemeClr val="tx1"/>
          </a:solidFill>
          <a:effectLst>
            <a:outerShdw blurRad="38100" dist="38100" dir="2700000" algn="tl">
              <a:srgbClr val="DDDDDD"/>
            </a:outerShdw>
          </a:effectLst>
          <a:latin typeface="Arial" charset="0"/>
          <a:ea typeface="ＭＳ Ｐゴシック" charset="0"/>
        </a:defRPr>
      </a:lvl9pPr>
    </p:titleStyle>
    <p:bodyStyle>
      <a:lvl1pPr marL="342900" indent="-342900" algn="l" rtl="0" fontAlgn="base">
        <a:spcBef>
          <a:spcPct val="20000"/>
        </a:spcBef>
        <a:spcAft>
          <a:spcPct val="0"/>
        </a:spcAft>
        <a:buClr>
          <a:schemeClr val="hlink"/>
        </a:buClr>
        <a:buFont typeface="Wingdings 2" charset="0"/>
        <a:buChar char="¢"/>
        <a:defRPr sz="2200">
          <a:solidFill>
            <a:schemeClr val="tx1"/>
          </a:solidFill>
          <a:latin typeface="+mn-lt"/>
          <a:ea typeface="+mn-ea"/>
          <a:cs typeface="+mn-cs"/>
        </a:defRPr>
      </a:lvl1pPr>
      <a:lvl2pPr marL="742950" indent="-285750" algn="l" rtl="0" fontAlgn="base">
        <a:spcBef>
          <a:spcPct val="20000"/>
        </a:spcBef>
        <a:spcAft>
          <a:spcPct val="0"/>
        </a:spcAft>
        <a:buClr>
          <a:schemeClr val="hlink"/>
        </a:buClr>
        <a:buChar char="–"/>
        <a:defRPr sz="2000">
          <a:solidFill>
            <a:schemeClr val="tx1"/>
          </a:solidFill>
          <a:latin typeface="+mn-lt"/>
          <a:ea typeface="+mn-ea"/>
        </a:defRPr>
      </a:lvl2pPr>
      <a:lvl3pPr marL="1143000" indent="-228600" algn="l" rtl="0" fontAlgn="base">
        <a:spcBef>
          <a:spcPct val="20000"/>
        </a:spcBef>
        <a:spcAft>
          <a:spcPct val="0"/>
        </a:spcAft>
        <a:buClr>
          <a:schemeClr val="hlink"/>
        </a:buClr>
        <a:buFont typeface="Webdings" charset="0"/>
        <a:buChar char="4"/>
        <a:defRPr>
          <a:solidFill>
            <a:schemeClr val="tx1"/>
          </a:solidFill>
          <a:latin typeface="+mn-lt"/>
          <a:ea typeface="+mn-ea"/>
        </a:defRPr>
      </a:lvl3pPr>
      <a:lvl4pPr marL="1600200" indent="-228600" algn="l" rtl="0" fontAlgn="base">
        <a:spcBef>
          <a:spcPct val="20000"/>
        </a:spcBef>
        <a:spcAft>
          <a:spcPct val="0"/>
        </a:spcAft>
        <a:buClr>
          <a:schemeClr val="hlink"/>
        </a:buClr>
        <a:buChar char="–"/>
        <a:defRPr sz="1600">
          <a:solidFill>
            <a:schemeClr val="tx1"/>
          </a:solidFill>
          <a:latin typeface="+mn-lt"/>
          <a:ea typeface="+mn-ea"/>
        </a:defRPr>
      </a:lvl4pPr>
      <a:lvl5pPr marL="2057400" indent="-228600" algn="l" rtl="0" fontAlgn="base">
        <a:spcBef>
          <a:spcPct val="20000"/>
        </a:spcBef>
        <a:spcAft>
          <a:spcPct val="0"/>
        </a:spcAft>
        <a:buClr>
          <a:schemeClr val="hlink"/>
        </a:buClr>
        <a:buChar char="»"/>
        <a:defRPr sz="1600">
          <a:solidFill>
            <a:schemeClr val="tx1"/>
          </a:solidFill>
          <a:latin typeface="+mn-lt"/>
          <a:ea typeface="+mn-ea"/>
        </a:defRPr>
      </a:lvl5pPr>
      <a:lvl6pPr marL="2514600" indent="-228600" algn="l" rtl="0" fontAlgn="base">
        <a:spcBef>
          <a:spcPct val="20000"/>
        </a:spcBef>
        <a:spcAft>
          <a:spcPct val="0"/>
        </a:spcAft>
        <a:buClr>
          <a:schemeClr val="hlink"/>
        </a:buClr>
        <a:buChar char="»"/>
        <a:defRPr sz="1600">
          <a:solidFill>
            <a:schemeClr val="tx1"/>
          </a:solidFill>
          <a:latin typeface="+mn-lt"/>
          <a:ea typeface="+mn-ea"/>
        </a:defRPr>
      </a:lvl6pPr>
      <a:lvl7pPr marL="2971800" indent="-228600" algn="l" rtl="0" fontAlgn="base">
        <a:spcBef>
          <a:spcPct val="20000"/>
        </a:spcBef>
        <a:spcAft>
          <a:spcPct val="0"/>
        </a:spcAft>
        <a:buClr>
          <a:schemeClr val="hlink"/>
        </a:buClr>
        <a:buChar char="»"/>
        <a:defRPr sz="1600">
          <a:solidFill>
            <a:schemeClr val="tx1"/>
          </a:solidFill>
          <a:latin typeface="+mn-lt"/>
          <a:ea typeface="+mn-ea"/>
        </a:defRPr>
      </a:lvl7pPr>
      <a:lvl8pPr marL="3429000" indent="-228600" algn="l" rtl="0" fontAlgn="base">
        <a:spcBef>
          <a:spcPct val="20000"/>
        </a:spcBef>
        <a:spcAft>
          <a:spcPct val="0"/>
        </a:spcAft>
        <a:buClr>
          <a:schemeClr val="hlink"/>
        </a:buClr>
        <a:buChar char="»"/>
        <a:defRPr sz="1600">
          <a:solidFill>
            <a:schemeClr val="tx1"/>
          </a:solidFill>
          <a:latin typeface="+mn-lt"/>
          <a:ea typeface="+mn-ea"/>
        </a:defRPr>
      </a:lvl8pPr>
      <a:lvl9pPr marL="3886200" indent="-228600" algn="l" rtl="0" fontAlgn="base">
        <a:spcBef>
          <a:spcPct val="20000"/>
        </a:spcBef>
        <a:spcAft>
          <a:spcPct val="0"/>
        </a:spcAft>
        <a:buClr>
          <a:schemeClr val="hlink"/>
        </a:buClr>
        <a:buChar char="»"/>
        <a:defRPr sz="16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descr="HealthIT_interior.psd"/>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p:txBody>
      </p:sp>
      <p:sp>
        <p:nvSpPr>
          <p:cNvPr id="5" name="Footer Placeholder 4"/>
          <p:cNvSpPr>
            <a:spLocks noGrp="1"/>
          </p:cNvSpPr>
          <p:nvPr>
            <p:ph type="ftr" sz="quarter" idx="3"/>
          </p:nvPr>
        </p:nvSpPr>
        <p:spPr>
          <a:xfrm>
            <a:off x="457200" y="6356350"/>
            <a:ext cx="8158480" cy="365125"/>
          </a:xfrm>
          <a:prstGeom prst="rect">
            <a:avLst/>
          </a:prstGeom>
        </p:spPr>
        <p:txBody>
          <a:bodyPr vert="horz" lIns="91440" tIns="45720" rIns="91440" bIns="45720" rtlCol="0" anchor="ctr"/>
          <a:lstStyle>
            <a:lvl1pPr algn="l">
              <a:defRPr sz="1100">
                <a:solidFill>
                  <a:schemeClr val="tx1"/>
                </a:solidFill>
                <a:latin typeface="+mn-lt"/>
              </a:defRPr>
            </a:lvl1pPr>
          </a:lstStyle>
          <a:p>
            <a:pPr defTabSz="457200" eaLnBrk="1" hangingPunct="1"/>
            <a:r>
              <a:rPr lang="en-US">
                <a:solidFill>
                  <a:prstClr val="black"/>
                </a:solidFill>
                <a:ea typeface="+mn-ea"/>
                <a:cs typeface="Arial" pitchFamily="34" charset="0"/>
              </a:rPr>
              <a:t>IUT - Title</a:t>
            </a:r>
            <a:endParaRPr lang="en-US" dirty="0">
              <a:solidFill>
                <a:prstClr val="black"/>
              </a:solidFill>
              <a:ea typeface="+mn-ea"/>
              <a:cs typeface="Arial" pitchFamily="34" charset="0"/>
            </a:endParaRPr>
          </a:p>
        </p:txBody>
      </p:sp>
      <p:sp>
        <p:nvSpPr>
          <p:cNvPr id="6" name="Slide Number Placeholder 5"/>
          <p:cNvSpPr>
            <a:spLocks noGrp="1"/>
          </p:cNvSpPr>
          <p:nvPr>
            <p:ph type="sldNum" sz="quarter" idx="4"/>
          </p:nvPr>
        </p:nvSpPr>
        <p:spPr>
          <a:xfrm>
            <a:off x="8656021" y="6356350"/>
            <a:ext cx="477520" cy="365125"/>
          </a:xfrm>
          <a:prstGeom prst="rect">
            <a:avLst/>
          </a:prstGeom>
        </p:spPr>
        <p:txBody>
          <a:bodyPr vert="horz" lIns="91440" tIns="45720" rIns="91440" bIns="45720" rtlCol="0" anchor="ctr"/>
          <a:lstStyle>
            <a:lvl1pPr algn="ctr">
              <a:defRPr sz="1100">
                <a:solidFill>
                  <a:schemeClr val="tx1">
                    <a:tint val="75000"/>
                  </a:schemeClr>
                </a:solidFill>
                <a:latin typeface="+mn-lt"/>
              </a:defRPr>
            </a:lvl1pPr>
          </a:lstStyle>
          <a:p>
            <a:pPr defTabSz="457200" eaLnBrk="1" hangingPunct="1"/>
            <a:fld id="{863108E1-B379-4DFB-B6D0-75A41630CB22}" type="slidenum">
              <a:rPr lang="en-US" smtClean="0">
                <a:solidFill>
                  <a:prstClr val="black">
                    <a:tint val="75000"/>
                  </a:prstClr>
                </a:solidFill>
                <a:ea typeface="+mn-ea"/>
                <a:cs typeface="Arial" pitchFamily="34" charset="0"/>
              </a:rPr>
              <a:pPr defTabSz="457200" eaLnBrk="1" hangingPunct="1"/>
              <a:t>‹#›</a:t>
            </a:fld>
            <a:endParaRPr lang="en-US">
              <a:solidFill>
                <a:prstClr val="black">
                  <a:tint val="75000"/>
                </a:prstClr>
              </a:solidFill>
              <a:ea typeface="+mn-ea"/>
              <a:cs typeface="Arial" pitchFamily="34" charset="0"/>
            </a:endParaRPr>
          </a:p>
        </p:txBody>
      </p:sp>
    </p:spTree>
    <p:extLst>
      <p:ext uri="{BB962C8B-B14F-4D97-AF65-F5344CB8AC3E}">
        <p14:creationId xmlns:p14="http://schemas.microsoft.com/office/powerpoint/2010/main" val="626612033"/>
      </p:ext>
    </p:extLst>
  </p:cSld>
  <p:clrMap bg1="lt1" tx1="dk1" bg2="lt2" tx2="dk2" accent1="accent1" accent2="accent2" accent3="accent3" accent4="accent4" accent5="accent5" accent6="accent6" hlink="hlink" folHlink="folHlink"/>
  <p:hf hdr="0" dt="0"/>
  <p:txStyles>
    <p:titleStyle>
      <a:lvl1pPr algn="ctr" defTabSz="457200" rtl="0" eaLnBrk="1" latinLnBrk="0" hangingPunct="1">
        <a:spcBef>
          <a:spcPct val="0"/>
        </a:spcBef>
        <a:buNone/>
        <a:defRPr sz="3600" kern="1200">
          <a:solidFill>
            <a:srgbClr val="1C3B7E"/>
          </a:solidFill>
          <a:latin typeface="Century Gothic" pitchFamily="34" charset="0"/>
          <a:ea typeface="+mj-ea"/>
          <a:cs typeface="+mj-cs"/>
        </a:defRPr>
      </a:lvl1pPr>
    </p:titleStyle>
    <p:bodyStyle>
      <a:lvl1pPr marL="342900" indent="-342900" algn="l" defTabSz="457200" rtl="0" eaLnBrk="1" latinLnBrk="0" hangingPunct="1">
        <a:spcBef>
          <a:spcPct val="20000"/>
        </a:spcBef>
        <a:buClr>
          <a:srgbClr val="1C3B7E"/>
        </a:buClr>
        <a:buFont typeface="Wingdings" pitchFamily="2" charset="2"/>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Clr>
          <a:srgbClr val="1C3B7E"/>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50178" name="Picture 6" descr="slide7"/>
          <p:cNvPicPr>
            <a:picLocks noChangeAspect="1" noChangeArrowheads="1"/>
          </p:cNvPicPr>
          <p:nvPr/>
        </p:nvPicPr>
        <p:blipFill>
          <a:blip r:embed="rId2"/>
          <a:srcRect/>
          <a:stretch>
            <a:fillRect/>
          </a:stretch>
        </p:blipFill>
        <p:spPr bwMode="auto">
          <a:xfrm>
            <a:off x="0" y="0"/>
            <a:ext cx="9144000" cy="6858000"/>
          </a:xfrm>
          <a:prstGeom prst="rect">
            <a:avLst/>
          </a:prstGeom>
          <a:noFill/>
          <a:ln w="9525">
            <a:noFill/>
            <a:miter lim="800000"/>
            <a:headEnd/>
            <a:tailEnd/>
          </a:ln>
        </p:spPr>
      </p:pic>
      <p:sp>
        <p:nvSpPr>
          <p:cNvPr id="50179" name="Rectangle 11"/>
          <p:cNvSpPr>
            <a:spLocks noGrp="1" noChangeArrowheads="1"/>
          </p:cNvSpPr>
          <p:nvPr>
            <p:ph type="title"/>
          </p:nvPr>
        </p:nvSpPr>
        <p:spPr bwMode="auto">
          <a:xfrm>
            <a:off x="1141413" y="757238"/>
            <a:ext cx="7164387" cy="51911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spAutoFit/>
          </a:bodyPr>
          <a:lstStyle/>
          <a:p>
            <a:pPr lvl="0"/>
            <a:r>
              <a:rPr lang="en-US"/>
              <a:t>Click to edit Master title style</a:t>
            </a:r>
          </a:p>
        </p:txBody>
      </p:sp>
      <p:sp>
        <p:nvSpPr>
          <p:cNvPr id="50180" name="Rectangle 12"/>
          <p:cNvSpPr>
            <a:spLocks noGrp="1" noChangeArrowheads="1"/>
          </p:cNvSpPr>
          <p:nvPr>
            <p:ph type="body" idx="1"/>
          </p:nvPr>
        </p:nvSpPr>
        <p:spPr bwMode="auto">
          <a:xfrm>
            <a:off x="1141413" y="2238375"/>
            <a:ext cx="7164387" cy="1006475"/>
          </a:xfrm>
          <a:prstGeom prst="rect">
            <a:avLst/>
          </a:prstGeom>
          <a:noFill/>
          <a:ln w="9525">
            <a:noFill/>
            <a:miter lim="800000"/>
            <a:headEnd/>
            <a:tailEnd/>
          </a:ln>
        </p:spPr>
        <p:txBody>
          <a:bodyPr vert="horz" wrap="square" lIns="91440" tIns="45720" rIns="91440" bIns="45720" numCol="1" anchor="t" anchorCtr="0" compatLnSpc="1">
            <a:prstTxWarp prst="textNoShape">
              <a:avLst/>
            </a:prstTxWarp>
            <a:spAutoFit/>
          </a:bodyPr>
          <a:lstStyle/>
          <a:p>
            <a:pPr lvl="0"/>
            <a:r>
              <a:rPr lang="en-US"/>
              <a:t>Click to edit Master text styles</a:t>
            </a:r>
          </a:p>
          <a:p>
            <a:pPr lvl="1"/>
            <a:r>
              <a:rPr lang="en-US"/>
              <a:t>Second level</a:t>
            </a:r>
          </a:p>
          <a:p>
            <a:pPr lvl="2"/>
            <a:r>
              <a:rPr lang="en-US"/>
              <a:t>- Third level</a:t>
            </a:r>
          </a:p>
        </p:txBody>
      </p:sp>
      <p:sp>
        <p:nvSpPr>
          <p:cNvPr id="6" name="Rectangle 7"/>
          <p:cNvSpPr>
            <a:spLocks noChangeArrowheads="1"/>
          </p:cNvSpPr>
          <p:nvPr/>
        </p:nvSpPr>
        <p:spPr bwMode="auto">
          <a:xfrm>
            <a:off x="3638550" y="6580188"/>
            <a:ext cx="1854200" cy="319087"/>
          </a:xfrm>
          <a:prstGeom prst="rect">
            <a:avLst/>
          </a:prstGeom>
          <a:noFill/>
          <a:ln w="9525">
            <a:noFill/>
            <a:miter lim="800000"/>
            <a:headEnd/>
            <a:tailEnd/>
          </a:ln>
          <a:effectLst/>
        </p:spPr>
        <p:txBody>
          <a:bodyPr wrap="none" lIns="87312" tIns="42862" rIns="87312" bIns="42862" anchor="ctr"/>
          <a:lstStyle/>
          <a:p>
            <a:pPr algn="ctr" defTabSz="803275">
              <a:defRPr/>
            </a:pPr>
            <a:fld id="{0CE32C7E-F20E-46EF-B09B-8362155D9AB0}" type="slidenum">
              <a:rPr lang="en-US" sz="1000" b="1">
                <a:solidFill>
                  <a:srgbClr val="000000"/>
                </a:solidFill>
                <a:ea typeface="+mn-ea"/>
              </a:rPr>
              <a:pPr algn="ctr" defTabSz="803275">
                <a:defRPr/>
              </a:pPr>
              <a:t>‹#›</a:t>
            </a:fld>
            <a:endParaRPr lang="en-US" sz="1400" b="1" dirty="0">
              <a:solidFill>
                <a:srgbClr val="000000"/>
              </a:solidFill>
              <a:ea typeface="+mn-ea"/>
            </a:endParaRPr>
          </a:p>
        </p:txBody>
      </p:sp>
    </p:spTree>
    <p:extLst>
      <p:ext uri="{BB962C8B-B14F-4D97-AF65-F5344CB8AC3E}">
        <p14:creationId xmlns:p14="http://schemas.microsoft.com/office/powerpoint/2010/main" val="822200183"/>
      </p:ext>
    </p:extLst>
  </p:cSld>
  <p:clrMap bg1="lt1" tx1="dk1" bg2="lt2" tx2="dk2" accent1="accent1" accent2="accent2" accent3="accent3" accent4="accent4" accent5="accent5" accent6="accent6" hlink="hlink" folHlink="folHlink"/>
  <p:hf hdr="0" dt="0"/>
  <p:txStyles>
    <p:titleStyle>
      <a:lvl1pPr algn="l" rtl="0" eaLnBrk="0" fontAlgn="base" hangingPunct="0">
        <a:spcBef>
          <a:spcPct val="0"/>
        </a:spcBef>
        <a:spcAft>
          <a:spcPct val="0"/>
        </a:spcAft>
        <a:defRPr sz="2800">
          <a:solidFill>
            <a:schemeClr val="tx1"/>
          </a:solidFill>
          <a:latin typeface="+mj-lt"/>
          <a:ea typeface="+mj-ea"/>
          <a:cs typeface="+mj-cs"/>
        </a:defRPr>
      </a:lvl1pPr>
      <a:lvl2pPr algn="l" rtl="0" eaLnBrk="0" fontAlgn="base" hangingPunct="0">
        <a:spcBef>
          <a:spcPct val="0"/>
        </a:spcBef>
        <a:spcAft>
          <a:spcPct val="0"/>
        </a:spcAft>
        <a:defRPr sz="2800">
          <a:solidFill>
            <a:schemeClr val="tx1"/>
          </a:solidFill>
          <a:latin typeface="Arial" charset="0"/>
          <a:cs typeface="Arial" charset="0"/>
        </a:defRPr>
      </a:lvl2pPr>
      <a:lvl3pPr algn="l" rtl="0" eaLnBrk="0" fontAlgn="base" hangingPunct="0">
        <a:spcBef>
          <a:spcPct val="0"/>
        </a:spcBef>
        <a:spcAft>
          <a:spcPct val="0"/>
        </a:spcAft>
        <a:defRPr sz="2800">
          <a:solidFill>
            <a:schemeClr val="tx1"/>
          </a:solidFill>
          <a:latin typeface="Arial" charset="0"/>
          <a:cs typeface="Arial" charset="0"/>
        </a:defRPr>
      </a:lvl3pPr>
      <a:lvl4pPr algn="l" rtl="0" eaLnBrk="0" fontAlgn="base" hangingPunct="0">
        <a:spcBef>
          <a:spcPct val="0"/>
        </a:spcBef>
        <a:spcAft>
          <a:spcPct val="0"/>
        </a:spcAft>
        <a:defRPr sz="2800">
          <a:solidFill>
            <a:schemeClr val="tx1"/>
          </a:solidFill>
          <a:latin typeface="Arial" charset="0"/>
          <a:cs typeface="Arial" charset="0"/>
        </a:defRPr>
      </a:lvl4pPr>
      <a:lvl5pPr algn="l" rtl="0" eaLnBrk="0" fontAlgn="base" hangingPunct="0">
        <a:spcBef>
          <a:spcPct val="0"/>
        </a:spcBef>
        <a:spcAft>
          <a:spcPct val="0"/>
        </a:spcAft>
        <a:defRPr sz="2800">
          <a:solidFill>
            <a:schemeClr val="tx1"/>
          </a:solidFill>
          <a:latin typeface="Arial" charset="0"/>
          <a:cs typeface="Arial" charset="0"/>
        </a:defRPr>
      </a:lvl5pPr>
      <a:lvl6pPr marL="457200" algn="l" rtl="0" fontAlgn="base">
        <a:spcBef>
          <a:spcPct val="0"/>
        </a:spcBef>
        <a:spcAft>
          <a:spcPct val="0"/>
        </a:spcAft>
        <a:defRPr sz="2800">
          <a:solidFill>
            <a:schemeClr val="tx1"/>
          </a:solidFill>
          <a:latin typeface="Arial" charset="0"/>
          <a:cs typeface="Arial" charset="0"/>
        </a:defRPr>
      </a:lvl6pPr>
      <a:lvl7pPr marL="914400" algn="l" rtl="0" fontAlgn="base">
        <a:spcBef>
          <a:spcPct val="0"/>
        </a:spcBef>
        <a:spcAft>
          <a:spcPct val="0"/>
        </a:spcAft>
        <a:defRPr sz="2800">
          <a:solidFill>
            <a:schemeClr val="tx1"/>
          </a:solidFill>
          <a:latin typeface="Arial" charset="0"/>
          <a:cs typeface="Arial" charset="0"/>
        </a:defRPr>
      </a:lvl7pPr>
      <a:lvl8pPr marL="1371600" algn="l" rtl="0" fontAlgn="base">
        <a:spcBef>
          <a:spcPct val="0"/>
        </a:spcBef>
        <a:spcAft>
          <a:spcPct val="0"/>
        </a:spcAft>
        <a:defRPr sz="2800">
          <a:solidFill>
            <a:schemeClr val="tx1"/>
          </a:solidFill>
          <a:latin typeface="Arial" charset="0"/>
          <a:cs typeface="Arial" charset="0"/>
        </a:defRPr>
      </a:lvl8pPr>
      <a:lvl9pPr marL="1828800" algn="l" rtl="0" fontAlgn="base">
        <a:spcBef>
          <a:spcPct val="0"/>
        </a:spcBef>
        <a:spcAft>
          <a:spcPct val="0"/>
        </a:spcAft>
        <a:defRPr sz="2800">
          <a:solidFill>
            <a:schemeClr val="tx1"/>
          </a:solidFill>
          <a:latin typeface="Arial" charset="0"/>
          <a:cs typeface="Arial" charset="0"/>
        </a:defRPr>
      </a:lvl9pPr>
    </p:titleStyle>
    <p:bodyStyle>
      <a:lvl1pPr marL="342900" indent="-342900" algn="l" defTabSz="457200" rtl="0" eaLnBrk="0" fontAlgn="base" hangingPunct="0">
        <a:spcBef>
          <a:spcPct val="0"/>
        </a:spcBef>
        <a:spcAft>
          <a:spcPct val="0"/>
        </a:spcAft>
        <a:defRPr sz="2000">
          <a:solidFill>
            <a:schemeClr val="tx1"/>
          </a:solidFill>
          <a:latin typeface="+mn-lt"/>
          <a:ea typeface="+mn-ea"/>
          <a:cs typeface="+mn-cs"/>
        </a:defRPr>
      </a:lvl1pPr>
      <a:lvl2pPr marL="742950" indent="-285750" algn="l" defTabSz="457200" rtl="0" eaLnBrk="0" fontAlgn="base" hangingPunct="0">
        <a:spcBef>
          <a:spcPct val="0"/>
        </a:spcBef>
        <a:spcAft>
          <a:spcPct val="0"/>
        </a:spcAft>
        <a:buClr>
          <a:srgbClr val="4F6228"/>
        </a:buClr>
        <a:buFont typeface="Wingdings" pitchFamily="2" charset="2"/>
        <a:buChar char="§"/>
        <a:defRPr sz="2000">
          <a:solidFill>
            <a:schemeClr val="tx1"/>
          </a:solidFill>
          <a:latin typeface="+mn-lt"/>
          <a:cs typeface="+mn-cs"/>
        </a:defRPr>
      </a:lvl2pPr>
      <a:lvl3pPr marL="1143000" indent="-228600" algn="l" defTabSz="457200" rtl="0" eaLnBrk="0" fontAlgn="base" hangingPunct="0">
        <a:spcBef>
          <a:spcPct val="0"/>
        </a:spcBef>
        <a:spcAft>
          <a:spcPct val="0"/>
        </a:spcAft>
        <a:defRPr sz="2000">
          <a:solidFill>
            <a:schemeClr val="tx1"/>
          </a:solidFill>
          <a:latin typeface="+mn-lt"/>
          <a:cs typeface="+mn-cs"/>
        </a:defRPr>
      </a:lvl3pPr>
      <a:lvl4pPr marL="1600200" indent="-228600" algn="l" defTabSz="457200" rtl="0" eaLnBrk="0" fontAlgn="base" hangingPunct="0">
        <a:spcBef>
          <a:spcPct val="0"/>
        </a:spcBef>
        <a:spcAft>
          <a:spcPct val="0"/>
        </a:spcAft>
        <a:defRPr sz="2000">
          <a:solidFill>
            <a:schemeClr val="tx1"/>
          </a:solidFill>
          <a:latin typeface="+mn-lt"/>
          <a:cs typeface="+mn-cs"/>
        </a:defRPr>
      </a:lvl4pPr>
      <a:lvl5pPr marL="2057400" indent="-228600" algn="l" defTabSz="457200" rtl="0" eaLnBrk="0" fontAlgn="base" hangingPunct="0">
        <a:spcBef>
          <a:spcPct val="0"/>
        </a:spcBef>
        <a:spcAft>
          <a:spcPct val="0"/>
        </a:spcAft>
        <a:defRPr sz="2000">
          <a:solidFill>
            <a:schemeClr val="tx1"/>
          </a:solidFill>
          <a:latin typeface="+mn-lt"/>
          <a:cs typeface="+mn-cs"/>
        </a:defRPr>
      </a:lvl5pPr>
      <a:lvl6pPr marL="2514600" indent="-228600" algn="l" defTabSz="457200" rtl="0" fontAlgn="base">
        <a:spcBef>
          <a:spcPct val="0"/>
        </a:spcBef>
        <a:spcAft>
          <a:spcPct val="0"/>
        </a:spcAft>
        <a:defRPr sz="2000">
          <a:solidFill>
            <a:schemeClr val="tx1"/>
          </a:solidFill>
          <a:latin typeface="+mn-lt"/>
          <a:cs typeface="+mn-cs"/>
        </a:defRPr>
      </a:lvl6pPr>
      <a:lvl7pPr marL="2971800" indent="-228600" algn="l" defTabSz="457200" rtl="0" fontAlgn="base">
        <a:spcBef>
          <a:spcPct val="0"/>
        </a:spcBef>
        <a:spcAft>
          <a:spcPct val="0"/>
        </a:spcAft>
        <a:defRPr sz="2000">
          <a:solidFill>
            <a:schemeClr val="tx1"/>
          </a:solidFill>
          <a:latin typeface="+mn-lt"/>
          <a:cs typeface="+mn-cs"/>
        </a:defRPr>
      </a:lvl7pPr>
      <a:lvl8pPr marL="3429000" indent="-228600" algn="l" defTabSz="457200" rtl="0" fontAlgn="base">
        <a:spcBef>
          <a:spcPct val="0"/>
        </a:spcBef>
        <a:spcAft>
          <a:spcPct val="0"/>
        </a:spcAft>
        <a:defRPr sz="2000">
          <a:solidFill>
            <a:schemeClr val="tx1"/>
          </a:solidFill>
          <a:latin typeface="+mn-lt"/>
          <a:cs typeface="+mn-cs"/>
        </a:defRPr>
      </a:lvl8pPr>
      <a:lvl9pPr marL="3886200" indent="-228600" algn="l" defTabSz="457200" rtl="0" fontAlgn="base">
        <a:spcBef>
          <a:spcPct val="0"/>
        </a:spcBef>
        <a:spcAft>
          <a:spcPct val="0"/>
        </a:spcAft>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47"/>
            </a:gs>
            <a:gs pos="100000">
              <a:srgbClr val="000099"/>
            </a:gs>
          </a:gsLst>
          <a:lin ang="5400000" scaled="1"/>
        </a:gradFill>
        <a:effectLst/>
      </p:bgPr>
    </p:bg>
    <p:spTree>
      <p:nvGrpSpPr>
        <p:cNvPr id="1" name=""/>
        <p:cNvGrpSpPr/>
        <p:nvPr/>
      </p:nvGrpSpPr>
      <p:grpSpPr>
        <a:xfrm>
          <a:off x="0" y="0"/>
          <a:ext cx="0" cy="0"/>
          <a:chOff x="0" y="0"/>
          <a:chExt cx="0" cy="0"/>
        </a:xfrm>
      </p:grpSpPr>
      <p:sp>
        <p:nvSpPr>
          <p:cNvPr id="28674" name="Rectangle 2"/>
          <p:cNvSpPr>
            <a:spLocks noChangeArrowheads="1"/>
          </p:cNvSpPr>
          <p:nvPr/>
        </p:nvSpPr>
        <p:spPr bwMode="auto">
          <a:xfrm rot="5280000">
            <a:off x="387351" y="6191250"/>
            <a:ext cx="184150" cy="276225"/>
          </a:xfrm>
          <a:prstGeom prst="rect">
            <a:avLst/>
          </a:prstGeom>
          <a:noFill/>
          <a:ln w="9525">
            <a:noFill/>
            <a:miter lim="800000"/>
            <a:headEnd/>
            <a:tailEnd/>
          </a:ln>
          <a:effectLst/>
        </p:spPr>
        <p:txBody>
          <a:bodyPr wrap="none" anchor="ctr"/>
          <a:lstStyle/>
          <a:p>
            <a:pPr eaLnBrk="1" hangingPunct="1">
              <a:defRPr/>
            </a:pPr>
            <a:endParaRPr lang="en-US" dirty="0">
              <a:solidFill>
                <a:srgbClr val="000000"/>
              </a:solidFill>
              <a:ea typeface="+mn-ea"/>
            </a:endParaRPr>
          </a:p>
        </p:txBody>
      </p:sp>
      <p:sp>
        <p:nvSpPr>
          <p:cNvPr id="28675" name="Rectangle 3"/>
          <p:cNvSpPr>
            <a:spLocks noGrp="1" noChangeArrowheads="1"/>
          </p:cNvSpPr>
          <p:nvPr>
            <p:ph type="sldNum" sz="quarter" idx="4"/>
          </p:nvPr>
        </p:nvSpPr>
        <p:spPr bwMode="auto">
          <a:xfrm>
            <a:off x="3009900" y="6627813"/>
            <a:ext cx="3149600" cy="306387"/>
          </a:xfrm>
          <a:prstGeom prst="rect">
            <a:avLst/>
          </a:prstGeom>
          <a:noFill/>
          <a:ln w="9525">
            <a:noFill/>
            <a:miter lim="800000"/>
            <a:headEnd/>
            <a:tailEnd/>
          </a:ln>
          <a:effectLst/>
        </p:spPr>
        <p:txBody>
          <a:bodyPr vert="horz" wrap="none" lIns="87312" tIns="42862" rIns="87312" bIns="42862" numCol="1" anchor="ctr" anchorCtr="0" compatLnSpc="1">
            <a:prstTxWarp prst="textNoShape">
              <a:avLst/>
            </a:prstTxWarp>
          </a:bodyPr>
          <a:lstStyle>
            <a:lvl1pPr algn="ctr" eaLnBrk="0" hangingPunct="0">
              <a:defRPr sz="1000">
                <a:latin typeface="Arial" charset="0"/>
                <a:cs typeface="Arial" charset="0"/>
              </a:defRPr>
            </a:lvl1pPr>
          </a:lstStyle>
          <a:p>
            <a:pPr defTabSz="457200">
              <a:defRPr/>
            </a:pPr>
            <a:fld id="{7E5E2A05-3611-4272-9B79-4872D4D85DCC}" type="slidenum">
              <a:rPr lang="en-US">
                <a:solidFill>
                  <a:srgbClr val="000000"/>
                </a:solidFill>
                <a:ea typeface="+mn-ea"/>
              </a:rPr>
              <a:pPr defTabSz="457200">
                <a:defRPr/>
              </a:pPr>
              <a:t>‹#›</a:t>
            </a:fld>
            <a:endParaRPr lang="en-US" sz="1400" dirty="0">
              <a:solidFill>
                <a:srgbClr val="000000"/>
              </a:solidFill>
              <a:ea typeface="+mn-ea"/>
            </a:endParaRPr>
          </a:p>
        </p:txBody>
      </p:sp>
      <p:sp>
        <p:nvSpPr>
          <p:cNvPr id="28676" name="Rectangle 4"/>
          <p:cNvSpPr>
            <a:spLocks noChangeArrowheads="1"/>
          </p:cNvSpPr>
          <p:nvPr/>
        </p:nvSpPr>
        <p:spPr bwMode="auto">
          <a:xfrm>
            <a:off x="147638" y="6684963"/>
            <a:ext cx="1901825" cy="214312"/>
          </a:xfrm>
          <a:prstGeom prst="rect">
            <a:avLst/>
          </a:prstGeom>
          <a:noFill/>
          <a:ln w="12700">
            <a:noFill/>
            <a:miter lim="800000"/>
            <a:headEnd type="none" w="sm" len="sm"/>
            <a:tailEnd type="none" w="sm" len="sm"/>
          </a:ln>
          <a:effectLst/>
        </p:spPr>
        <p:txBody>
          <a:bodyPr wrap="none">
            <a:spAutoFit/>
          </a:bodyPr>
          <a:lstStyle/>
          <a:p>
            <a:pPr>
              <a:defRPr/>
            </a:pPr>
            <a:r>
              <a:rPr lang="en-US" sz="800" dirty="0">
                <a:solidFill>
                  <a:srgbClr val="000000"/>
                </a:solidFill>
                <a:ea typeface="+mn-ea"/>
              </a:rPr>
              <a:t>© 2006 HCC, Inc. CD000000-0000XX</a:t>
            </a:r>
          </a:p>
        </p:txBody>
      </p:sp>
      <p:sp>
        <p:nvSpPr>
          <p:cNvPr id="28677" name="Rectangle 5"/>
          <p:cNvSpPr>
            <a:spLocks noChangeArrowheads="1"/>
          </p:cNvSpPr>
          <p:nvPr/>
        </p:nvSpPr>
        <p:spPr bwMode="auto">
          <a:xfrm>
            <a:off x="0" y="6634163"/>
            <a:ext cx="9144000" cy="223837"/>
          </a:xfrm>
          <a:prstGeom prst="rect">
            <a:avLst/>
          </a:prstGeom>
          <a:solidFill>
            <a:srgbClr val="000000"/>
          </a:solidFill>
          <a:ln w="12700">
            <a:noFill/>
            <a:miter lim="800000"/>
            <a:headEnd type="none" w="sm" len="sm"/>
            <a:tailEnd type="none" w="sm" len="sm"/>
          </a:ln>
          <a:effectLst/>
        </p:spPr>
        <p:txBody>
          <a:bodyPr wrap="none" anchor="ctr"/>
          <a:lstStyle/>
          <a:p>
            <a:pPr eaLnBrk="1" hangingPunct="1">
              <a:defRPr/>
            </a:pPr>
            <a:endParaRPr lang="en-US" dirty="0">
              <a:solidFill>
                <a:srgbClr val="000000"/>
              </a:solidFill>
              <a:ea typeface="+mn-ea"/>
            </a:endParaRPr>
          </a:p>
        </p:txBody>
      </p:sp>
      <p:sp>
        <p:nvSpPr>
          <p:cNvPr id="28679" name="Rectangle 7"/>
          <p:cNvSpPr>
            <a:spLocks noChangeArrowheads="1"/>
          </p:cNvSpPr>
          <p:nvPr/>
        </p:nvSpPr>
        <p:spPr bwMode="auto">
          <a:xfrm>
            <a:off x="3638550" y="6580188"/>
            <a:ext cx="1854200" cy="319087"/>
          </a:xfrm>
          <a:prstGeom prst="rect">
            <a:avLst/>
          </a:prstGeom>
          <a:noFill/>
          <a:ln w="9525">
            <a:noFill/>
            <a:miter lim="800000"/>
            <a:headEnd/>
            <a:tailEnd/>
          </a:ln>
          <a:effectLst/>
        </p:spPr>
        <p:txBody>
          <a:bodyPr wrap="none" lIns="87312" tIns="42862" rIns="87312" bIns="42862" anchor="ctr"/>
          <a:lstStyle/>
          <a:p>
            <a:pPr algn="ctr" defTabSz="803275">
              <a:defRPr/>
            </a:pPr>
            <a:endParaRPr lang="en-US" sz="1400" b="1" dirty="0">
              <a:solidFill>
                <a:srgbClr val="FFCC00"/>
              </a:solidFill>
              <a:ea typeface="+mn-ea"/>
            </a:endParaRPr>
          </a:p>
        </p:txBody>
      </p:sp>
      <p:sp>
        <p:nvSpPr>
          <p:cNvPr id="28680" name="Rectangle 8"/>
          <p:cNvSpPr>
            <a:spLocks noChangeArrowheads="1"/>
          </p:cNvSpPr>
          <p:nvPr/>
        </p:nvSpPr>
        <p:spPr bwMode="auto">
          <a:xfrm>
            <a:off x="0" y="6630988"/>
            <a:ext cx="184666" cy="215444"/>
          </a:xfrm>
          <a:prstGeom prst="rect">
            <a:avLst/>
          </a:prstGeom>
          <a:noFill/>
          <a:ln w="12700">
            <a:noFill/>
            <a:miter lim="800000"/>
            <a:headEnd type="none" w="sm" len="sm"/>
            <a:tailEnd type="none" w="sm" len="sm"/>
          </a:ln>
          <a:effectLst/>
        </p:spPr>
        <p:txBody>
          <a:bodyPr wrap="none">
            <a:spAutoFit/>
          </a:bodyPr>
          <a:lstStyle/>
          <a:p>
            <a:pPr>
              <a:defRPr/>
            </a:pPr>
            <a:r>
              <a:rPr lang="en-US" sz="800" b="1" dirty="0">
                <a:solidFill>
                  <a:srgbClr val="FFCC00"/>
                </a:solidFill>
                <a:ea typeface="+mn-ea"/>
              </a:rPr>
              <a:t> </a:t>
            </a:r>
          </a:p>
        </p:txBody>
      </p:sp>
    </p:spTree>
    <p:extLst>
      <p:ext uri="{BB962C8B-B14F-4D97-AF65-F5344CB8AC3E}">
        <p14:creationId xmlns:p14="http://schemas.microsoft.com/office/powerpoint/2010/main" val="2896167408"/>
      </p:ext>
    </p:extLst>
  </p:cSld>
  <p:clrMap bg1="lt1" tx1="dk1" bg2="lt2" tx2="dk2" accent1="accent1" accent2="accent2" accent3="accent3" accent4="accent4" accent5="accent5" accent6="accent6" hlink="hlink" folHlink="folHlink"/>
  <p:hf hdr="0" dt="0"/>
  <p:txStyles>
    <p:titleStyle>
      <a:lvl1pPr algn="ctr" defTabSz="971550" rtl="0" eaLnBrk="0" fontAlgn="base" hangingPunct="0">
        <a:spcBef>
          <a:spcPct val="0"/>
        </a:spcBef>
        <a:spcAft>
          <a:spcPct val="0"/>
        </a:spcAft>
        <a:defRPr b="1">
          <a:solidFill>
            <a:schemeClr val="tx2"/>
          </a:solidFill>
          <a:latin typeface="+mj-lt"/>
          <a:ea typeface="+mj-ea"/>
          <a:cs typeface="+mj-cs"/>
        </a:defRPr>
      </a:lvl1pPr>
      <a:lvl2pPr algn="ctr" defTabSz="971550" rtl="0" eaLnBrk="0" fontAlgn="base" hangingPunct="0">
        <a:spcBef>
          <a:spcPct val="0"/>
        </a:spcBef>
        <a:spcAft>
          <a:spcPct val="0"/>
        </a:spcAft>
        <a:defRPr b="1">
          <a:solidFill>
            <a:schemeClr val="tx2"/>
          </a:solidFill>
          <a:latin typeface="Times New Roman" pitchFamily="18" charset="0"/>
          <a:cs typeface="Arial" charset="0"/>
        </a:defRPr>
      </a:lvl2pPr>
      <a:lvl3pPr algn="ctr" defTabSz="971550" rtl="0" eaLnBrk="0" fontAlgn="base" hangingPunct="0">
        <a:spcBef>
          <a:spcPct val="0"/>
        </a:spcBef>
        <a:spcAft>
          <a:spcPct val="0"/>
        </a:spcAft>
        <a:defRPr b="1">
          <a:solidFill>
            <a:schemeClr val="tx2"/>
          </a:solidFill>
          <a:latin typeface="Times New Roman" pitchFamily="18" charset="0"/>
          <a:cs typeface="Arial" charset="0"/>
        </a:defRPr>
      </a:lvl3pPr>
      <a:lvl4pPr algn="ctr" defTabSz="971550" rtl="0" eaLnBrk="0" fontAlgn="base" hangingPunct="0">
        <a:spcBef>
          <a:spcPct val="0"/>
        </a:spcBef>
        <a:spcAft>
          <a:spcPct val="0"/>
        </a:spcAft>
        <a:defRPr b="1">
          <a:solidFill>
            <a:schemeClr val="tx2"/>
          </a:solidFill>
          <a:latin typeface="Times New Roman" pitchFamily="18" charset="0"/>
          <a:cs typeface="Arial" charset="0"/>
        </a:defRPr>
      </a:lvl4pPr>
      <a:lvl5pPr algn="ctr" defTabSz="971550" rtl="0" eaLnBrk="0" fontAlgn="base" hangingPunct="0">
        <a:spcBef>
          <a:spcPct val="0"/>
        </a:spcBef>
        <a:spcAft>
          <a:spcPct val="0"/>
        </a:spcAft>
        <a:defRPr b="1">
          <a:solidFill>
            <a:schemeClr val="tx2"/>
          </a:solidFill>
          <a:latin typeface="Times New Roman" pitchFamily="18" charset="0"/>
          <a:cs typeface="Arial" charset="0"/>
        </a:defRPr>
      </a:lvl5pPr>
      <a:lvl6pPr marL="457200" algn="ctr" defTabSz="971550" rtl="0" fontAlgn="base">
        <a:spcBef>
          <a:spcPct val="0"/>
        </a:spcBef>
        <a:spcAft>
          <a:spcPct val="0"/>
        </a:spcAft>
        <a:defRPr b="1">
          <a:solidFill>
            <a:schemeClr val="tx2"/>
          </a:solidFill>
          <a:latin typeface="Times New Roman" pitchFamily="18" charset="0"/>
          <a:cs typeface="Arial" charset="0"/>
        </a:defRPr>
      </a:lvl6pPr>
      <a:lvl7pPr marL="914400" algn="ctr" defTabSz="971550" rtl="0" fontAlgn="base">
        <a:spcBef>
          <a:spcPct val="0"/>
        </a:spcBef>
        <a:spcAft>
          <a:spcPct val="0"/>
        </a:spcAft>
        <a:defRPr b="1">
          <a:solidFill>
            <a:schemeClr val="tx2"/>
          </a:solidFill>
          <a:latin typeface="Times New Roman" pitchFamily="18" charset="0"/>
          <a:cs typeface="Arial" charset="0"/>
        </a:defRPr>
      </a:lvl7pPr>
      <a:lvl8pPr marL="1371600" algn="ctr" defTabSz="971550" rtl="0" fontAlgn="base">
        <a:spcBef>
          <a:spcPct val="0"/>
        </a:spcBef>
        <a:spcAft>
          <a:spcPct val="0"/>
        </a:spcAft>
        <a:defRPr b="1">
          <a:solidFill>
            <a:schemeClr val="tx2"/>
          </a:solidFill>
          <a:latin typeface="Times New Roman" pitchFamily="18" charset="0"/>
          <a:cs typeface="Arial" charset="0"/>
        </a:defRPr>
      </a:lvl8pPr>
      <a:lvl9pPr marL="1828800" algn="ctr" defTabSz="971550" rtl="0" fontAlgn="base">
        <a:spcBef>
          <a:spcPct val="0"/>
        </a:spcBef>
        <a:spcAft>
          <a:spcPct val="0"/>
        </a:spcAft>
        <a:defRPr b="1">
          <a:solidFill>
            <a:schemeClr val="tx2"/>
          </a:solidFill>
          <a:latin typeface="Times New Roman" pitchFamily="18" charset="0"/>
          <a:cs typeface="Arial" charset="0"/>
        </a:defRPr>
      </a:lvl9pPr>
    </p:titleStyle>
    <p:bodyStyle>
      <a:lvl1pPr marL="352425" indent="-352425" algn="l" defTabSz="971550" rtl="0" eaLnBrk="0" fontAlgn="base" hangingPunct="0">
        <a:spcBef>
          <a:spcPct val="20000"/>
        </a:spcBef>
        <a:spcAft>
          <a:spcPct val="0"/>
        </a:spcAft>
        <a:buChar char="•"/>
        <a:defRPr sz="800">
          <a:solidFill>
            <a:schemeClr val="tx1"/>
          </a:solidFill>
          <a:latin typeface="+mn-lt"/>
          <a:ea typeface="+mn-ea"/>
          <a:cs typeface="+mn-cs"/>
        </a:defRPr>
      </a:lvl1pPr>
      <a:lvl2pPr marL="765175" indent="-295275" algn="l" defTabSz="971550" rtl="0" eaLnBrk="0" fontAlgn="base" hangingPunct="0">
        <a:spcBef>
          <a:spcPct val="20000"/>
        </a:spcBef>
        <a:spcAft>
          <a:spcPct val="0"/>
        </a:spcAft>
        <a:buChar char="–"/>
        <a:defRPr sz="1400">
          <a:solidFill>
            <a:schemeClr val="tx1"/>
          </a:solidFill>
          <a:latin typeface="+mn-lt"/>
          <a:cs typeface="+mn-cs"/>
        </a:defRPr>
      </a:lvl2pPr>
      <a:lvl3pPr marL="1119188" indent="-236538" algn="l" defTabSz="971550" rtl="0" eaLnBrk="0" fontAlgn="base" hangingPunct="0">
        <a:spcBef>
          <a:spcPct val="20000"/>
        </a:spcBef>
        <a:spcAft>
          <a:spcPct val="0"/>
        </a:spcAft>
        <a:buChar char="•"/>
        <a:defRPr sz="600">
          <a:solidFill>
            <a:schemeClr val="tx1"/>
          </a:solidFill>
          <a:latin typeface="+mn-lt"/>
          <a:cs typeface="+mn-cs"/>
        </a:defRPr>
      </a:lvl3pPr>
      <a:lvl4pPr marL="1471613" indent="-236538" algn="l" defTabSz="971550" rtl="0" eaLnBrk="0" fontAlgn="base" hangingPunct="0">
        <a:spcBef>
          <a:spcPct val="20000"/>
        </a:spcBef>
        <a:spcAft>
          <a:spcPct val="0"/>
        </a:spcAft>
        <a:buChar char="–"/>
        <a:defRPr sz="2000">
          <a:solidFill>
            <a:schemeClr val="tx1"/>
          </a:solidFill>
          <a:latin typeface="+mn-lt"/>
          <a:cs typeface="+mn-cs"/>
        </a:defRPr>
      </a:lvl4pPr>
      <a:lvl5pPr marL="1824038" indent="-233363" algn="l" defTabSz="971550" rtl="0" eaLnBrk="0" fontAlgn="base" hangingPunct="0">
        <a:spcBef>
          <a:spcPct val="20000"/>
        </a:spcBef>
        <a:spcAft>
          <a:spcPct val="0"/>
        </a:spcAft>
        <a:buChar char="•"/>
        <a:defRPr sz="2000">
          <a:solidFill>
            <a:schemeClr val="tx1"/>
          </a:solidFill>
          <a:latin typeface="+mn-lt"/>
          <a:cs typeface="+mn-cs"/>
        </a:defRPr>
      </a:lvl5pPr>
      <a:lvl6pPr marL="2281238" indent="-233363" algn="l" defTabSz="971550" rtl="0" fontAlgn="base">
        <a:spcBef>
          <a:spcPct val="20000"/>
        </a:spcBef>
        <a:spcAft>
          <a:spcPct val="0"/>
        </a:spcAft>
        <a:buChar char="•"/>
        <a:defRPr sz="2000">
          <a:solidFill>
            <a:schemeClr val="tx1"/>
          </a:solidFill>
          <a:latin typeface="+mn-lt"/>
          <a:cs typeface="+mn-cs"/>
        </a:defRPr>
      </a:lvl6pPr>
      <a:lvl7pPr marL="2738438" indent="-233363" algn="l" defTabSz="971550" rtl="0" fontAlgn="base">
        <a:spcBef>
          <a:spcPct val="20000"/>
        </a:spcBef>
        <a:spcAft>
          <a:spcPct val="0"/>
        </a:spcAft>
        <a:buChar char="•"/>
        <a:defRPr sz="2000">
          <a:solidFill>
            <a:schemeClr val="tx1"/>
          </a:solidFill>
          <a:latin typeface="+mn-lt"/>
          <a:cs typeface="+mn-cs"/>
        </a:defRPr>
      </a:lvl7pPr>
      <a:lvl8pPr marL="3195638" indent="-233363" algn="l" defTabSz="971550" rtl="0" fontAlgn="base">
        <a:spcBef>
          <a:spcPct val="20000"/>
        </a:spcBef>
        <a:spcAft>
          <a:spcPct val="0"/>
        </a:spcAft>
        <a:buChar char="•"/>
        <a:defRPr sz="2000">
          <a:solidFill>
            <a:schemeClr val="tx1"/>
          </a:solidFill>
          <a:latin typeface="+mn-lt"/>
          <a:cs typeface="+mn-cs"/>
        </a:defRPr>
      </a:lvl8pPr>
      <a:lvl9pPr marL="3652838" indent="-233363" algn="l" defTabSz="971550"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10896" y="283464"/>
            <a:ext cx="8515604" cy="552450"/>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310896" y="1197864"/>
            <a:ext cx="8515604" cy="4701604"/>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2578608" y="6497989"/>
            <a:ext cx="2133600" cy="228600"/>
          </a:xfrm>
          <a:prstGeom prst="rect">
            <a:avLst/>
          </a:prstGeom>
        </p:spPr>
        <p:txBody>
          <a:bodyPr vert="horz" lIns="91440" tIns="45720" rIns="91440" bIns="45720" rtlCol="0" anchor="ctr"/>
          <a:lstStyle>
            <a:lvl1pPr algn="l">
              <a:defRPr sz="900">
                <a:solidFill>
                  <a:schemeClr val="tx1">
                    <a:tint val="75000"/>
                  </a:schemeClr>
                </a:solidFill>
              </a:defRPr>
            </a:lvl1pPr>
          </a:lstStyle>
          <a:p>
            <a:pPr defTabSz="457200" eaLnBrk="1" fontAlgn="auto" hangingPunct="1">
              <a:spcBef>
                <a:spcPts val="0"/>
              </a:spcBef>
              <a:spcAft>
                <a:spcPts val="0"/>
              </a:spcAft>
            </a:pPr>
            <a:endParaRPr lang="en-US" dirty="0">
              <a:solidFill>
                <a:srgbClr val="5A5A5A">
                  <a:tint val="75000"/>
                </a:srgbClr>
              </a:solidFill>
              <a:latin typeface="Verdana"/>
              <a:cs typeface="Arial" pitchFamily="34" charset="0"/>
            </a:endParaRPr>
          </a:p>
        </p:txBody>
      </p:sp>
      <p:sp>
        <p:nvSpPr>
          <p:cNvPr id="5" name="Footer Placeholder 4"/>
          <p:cNvSpPr>
            <a:spLocks noGrp="1"/>
          </p:cNvSpPr>
          <p:nvPr>
            <p:ph type="ftr" sz="quarter" idx="3"/>
          </p:nvPr>
        </p:nvSpPr>
        <p:spPr>
          <a:xfrm>
            <a:off x="5090160" y="6497989"/>
            <a:ext cx="2895600" cy="228600"/>
          </a:xfrm>
          <a:prstGeom prst="rect">
            <a:avLst/>
          </a:prstGeom>
        </p:spPr>
        <p:txBody>
          <a:bodyPr vert="horz" lIns="91440" tIns="45720" rIns="91440" bIns="45720" rtlCol="0" anchor="ctr"/>
          <a:lstStyle>
            <a:lvl1pPr algn="l">
              <a:defRPr sz="900">
                <a:solidFill>
                  <a:schemeClr val="tx1">
                    <a:tint val="75000"/>
                  </a:schemeClr>
                </a:solidFill>
              </a:defRPr>
            </a:lvl1pPr>
          </a:lstStyle>
          <a:p>
            <a:pPr defTabSz="457200" eaLnBrk="1" fontAlgn="auto" hangingPunct="1">
              <a:spcBef>
                <a:spcPts val="0"/>
              </a:spcBef>
              <a:spcAft>
                <a:spcPts val="0"/>
              </a:spcAft>
            </a:pPr>
            <a:r>
              <a:rPr lang="en-US">
                <a:solidFill>
                  <a:srgbClr val="5A5A5A">
                    <a:tint val="75000"/>
                  </a:srgbClr>
                </a:solidFill>
                <a:latin typeface="Verdana"/>
                <a:cs typeface="Arial" pitchFamily="34" charset="0"/>
              </a:rPr>
              <a:t>IUT - Title</a:t>
            </a:r>
            <a:endParaRPr lang="en-US" dirty="0">
              <a:solidFill>
                <a:srgbClr val="5A5A5A">
                  <a:tint val="75000"/>
                </a:srgbClr>
              </a:solidFill>
              <a:latin typeface="Verdana"/>
              <a:cs typeface="Arial" pitchFamily="34" charset="0"/>
            </a:endParaRPr>
          </a:p>
        </p:txBody>
      </p:sp>
      <p:sp>
        <p:nvSpPr>
          <p:cNvPr id="6" name="Slide Number Placeholder 5"/>
          <p:cNvSpPr>
            <a:spLocks noGrp="1"/>
          </p:cNvSpPr>
          <p:nvPr>
            <p:ph type="sldNum" sz="quarter" idx="4"/>
          </p:nvPr>
        </p:nvSpPr>
        <p:spPr>
          <a:xfrm>
            <a:off x="8229600" y="6497989"/>
            <a:ext cx="548640" cy="228600"/>
          </a:xfrm>
          <a:prstGeom prst="rect">
            <a:avLst/>
          </a:prstGeom>
        </p:spPr>
        <p:txBody>
          <a:bodyPr vert="horz" lIns="91440" tIns="45720" rIns="91440" bIns="45720" rtlCol="0" anchor="ctr"/>
          <a:lstStyle>
            <a:lvl1pPr algn="r">
              <a:defRPr sz="900">
                <a:solidFill>
                  <a:schemeClr val="tx1">
                    <a:tint val="75000"/>
                  </a:schemeClr>
                </a:solidFill>
              </a:defRPr>
            </a:lvl1pPr>
          </a:lstStyle>
          <a:p>
            <a:pPr defTabSz="457200" eaLnBrk="1" fontAlgn="auto" hangingPunct="1">
              <a:spcBef>
                <a:spcPts val="0"/>
              </a:spcBef>
              <a:spcAft>
                <a:spcPts val="0"/>
              </a:spcAft>
            </a:pPr>
            <a:fld id="{8DD1CAEC-8657-CB42-A229-BBC399CCC6D0}" type="slidenum">
              <a:rPr lang="en-US" smtClean="0">
                <a:solidFill>
                  <a:srgbClr val="5A5A5A">
                    <a:tint val="75000"/>
                  </a:srgbClr>
                </a:solidFill>
                <a:latin typeface="Verdana"/>
                <a:cs typeface="Arial" pitchFamily="34" charset="0"/>
              </a:rPr>
              <a:pPr defTabSz="457200" eaLnBrk="1" fontAlgn="auto" hangingPunct="1">
                <a:spcBef>
                  <a:spcPts val="0"/>
                </a:spcBef>
                <a:spcAft>
                  <a:spcPts val="0"/>
                </a:spcAft>
              </a:pPr>
              <a:t>‹#›</a:t>
            </a:fld>
            <a:endParaRPr lang="en-US">
              <a:solidFill>
                <a:srgbClr val="5A5A5A">
                  <a:tint val="75000"/>
                </a:srgbClr>
              </a:solidFill>
              <a:latin typeface="Verdana"/>
              <a:cs typeface="Arial" pitchFamily="34" charset="0"/>
            </a:endParaRPr>
          </a:p>
        </p:txBody>
      </p:sp>
      <p:cxnSp>
        <p:nvCxnSpPr>
          <p:cNvPr id="14" name="Straight Connector 13"/>
          <p:cNvCxnSpPr/>
          <p:nvPr/>
        </p:nvCxnSpPr>
        <p:spPr>
          <a:xfrm>
            <a:off x="310445" y="990589"/>
            <a:ext cx="8523111" cy="1588"/>
          </a:xfrm>
          <a:prstGeom prst="line">
            <a:avLst/>
          </a:prstGeom>
          <a:ln w="76200" cap="flat" cmpd="sng" algn="ctr">
            <a:solidFill>
              <a:schemeClr val="bg1">
                <a:lumMod val="9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pic>
        <p:nvPicPr>
          <p:cNvPr id="10" name="Picture 9" descr="PM-logo-med-RGB.png"/>
          <p:cNvPicPr>
            <a:picLocks noChangeAspect="1"/>
          </p:cNvPicPr>
          <p:nvPr/>
        </p:nvPicPr>
        <p:blipFill>
          <a:blip r:embed="rId2" cstate="print"/>
          <a:srcRect/>
          <a:stretch>
            <a:fillRect/>
          </a:stretch>
        </p:blipFill>
        <p:spPr>
          <a:xfrm>
            <a:off x="321116" y="6429508"/>
            <a:ext cx="301184" cy="283552"/>
          </a:xfrm>
          <a:prstGeom prst="rect">
            <a:avLst/>
          </a:prstGeom>
        </p:spPr>
      </p:pic>
      <p:sp>
        <p:nvSpPr>
          <p:cNvPr id="11" name="Text Box 17"/>
          <p:cNvSpPr txBox="1">
            <a:spLocks noChangeArrowheads="1"/>
          </p:cNvSpPr>
          <p:nvPr/>
        </p:nvSpPr>
        <p:spPr bwMode="auto">
          <a:xfrm>
            <a:off x="587552" y="6497989"/>
            <a:ext cx="2379629" cy="230832"/>
          </a:xfrm>
          <a:prstGeom prst="rect">
            <a:avLst/>
          </a:prstGeom>
          <a:noFill/>
          <a:ln w="9525">
            <a:noFill/>
            <a:miter lim="800000"/>
            <a:headEnd/>
            <a:tailEnd/>
          </a:ln>
          <a:effectLst/>
        </p:spPr>
        <p:txBody>
          <a:bodyPr wrap="square">
            <a:prstTxWarp prst="textNoShape">
              <a:avLst/>
            </a:prstTxWarp>
            <a:spAutoFit/>
          </a:bodyPr>
          <a:lstStyle/>
          <a:p>
            <a:pPr>
              <a:defRPr/>
            </a:pPr>
            <a:r>
              <a:rPr lang="en-US" sz="900">
                <a:solidFill>
                  <a:srgbClr val="5A5A5A"/>
                </a:solidFill>
                <a:latin typeface="Lucida Grande"/>
                <a:ea typeface="Arial" charset="0"/>
                <a:cs typeface="Lucida Grande"/>
              </a:rPr>
              <a:t>© 2013 </a:t>
            </a:r>
            <a:r>
              <a:rPr lang="en-US" sz="900" dirty="0">
                <a:solidFill>
                  <a:srgbClr val="5A5A5A"/>
                </a:solidFill>
                <a:latin typeface="Lucida Grande"/>
                <a:ea typeface="Arial" charset="0"/>
                <a:cs typeface="Lucida Grande"/>
              </a:rPr>
              <a:t>Pascal Metrics</a:t>
            </a:r>
          </a:p>
        </p:txBody>
      </p:sp>
    </p:spTree>
    <p:extLst>
      <p:ext uri="{BB962C8B-B14F-4D97-AF65-F5344CB8AC3E}">
        <p14:creationId xmlns:p14="http://schemas.microsoft.com/office/powerpoint/2010/main" val="3571854362"/>
      </p:ext>
    </p:extLst>
  </p:cSld>
  <p:clrMap bg1="dk1" tx1="lt1" bg2="dk2" tx2="lt2" accent1="accent1" accent2="accent2" accent3="accent3" accent4="accent4" accent5="accent5" accent6="accent6" hlink="hlink" folHlink="folHlink"/>
  <p:hf hdr="0" dt="0"/>
  <p:txStyles>
    <p:titleStyle>
      <a:lvl1pPr algn="l" defTabSz="457200" rtl="0" eaLnBrk="1" latinLnBrk="0" hangingPunct="1">
        <a:lnSpc>
          <a:spcPts val="2900"/>
        </a:lnSpc>
        <a:spcBef>
          <a:spcPct val="0"/>
        </a:spcBef>
        <a:buNone/>
        <a:defRPr sz="2800" kern="1200">
          <a:solidFill>
            <a:schemeClr val="accent3"/>
          </a:solidFill>
          <a:latin typeface="+mj-lt"/>
          <a:ea typeface="+mj-ea"/>
          <a:cs typeface="+mj-cs"/>
        </a:defRPr>
      </a:lvl1pPr>
    </p:titleStyle>
    <p:bodyStyle>
      <a:lvl1pPr marL="0" indent="0" algn="l" defTabSz="457200" rtl="0" eaLnBrk="1" latinLnBrk="0" hangingPunct="1">
        <a:spcBef>
          <a:spcPts val="1200"/>
        </a:spcBef>
        <a:buFont typeface="Arial"/>
        <a:buNone/>
        <a:defRPr sz="2400" kern="1200">
          <a:solidFill>
            <a:schemeClr val="accent3"/>
          </a:solidFill>
          <a:latin typeface="+mn-lt"/>
          <a:ea typeface="+mn-ea"/>
          <a:cs typeface="+mn-cs"/>
        </a:defRPr>
      </a:lvl1pPr>
      <a:lvl2pPr marL="228600" indent="-228600" algn="l" defTabSz="457200" rtl="0" eaLnBrk="1" latinLnBrk="0" hangingPunct="1">
        <a:spcBef>
          <a:spcPts val="600"/>
        </a:spcBef>
        <a:buFont typeface="Arial" pitchFamily="34" charset="0"/>
        <a:buChar char="•"/>
        <a:defRPr sz="1800" kern="1200">
          <a:solidFill>
            <a:schemeClr val="tx1"/>
          </a:solidFill>
          <a:latin typeface="+mn-lt"/>
          <a:ea typeface="+mn-ea"/>
          <a:cs typeface="+mn-cs"/>
        </a:defRPr>
      </a:lvl2pPr>
      <a:lvl3pPr marL="685800" indent="-228600" algn="l" defTabSz="457200" rtl="0" eaLnBrk="1" latinLnBrk="0" hangingPunct="1">
        <a:spcBef>
          <a:spcPts val="600"/>
        </a:spcBef>
        <a:buFont typeface="Verdana" pitchFamily="34" charset="0"/>
        <a:buChar char="–"/>
        <a:defRPr sz="1600" kern="1200">
          <a:solidFill>
            <a:schemeClr val="tx1"/>
          </a:solidFill>
          <a:latin typeface="+mn-lt"/>
          <a:ea typeface="+mn-ea"/>
          <a:cs typeface="+mn-cs"/>
        </a:defRPr>
      </a:lvl3pPr>
      <a:lvl4pPr marL="1143000" indent="-228600" algn="l" defTabSz="457200" rtl="0" eaLnBrk="1" latinLnBrk="0" hangingPunct="1">
        <a:spcBef>
          <a:spcPts val="600"/>
        </a:spcBef>
        <a:buFont typeface="Arial" pitchFamily="34" charset="0"/>
        <a:buChar char="»"/>
        <a:defRPr sz="1400" kern="1200">
          <a:solidFill>
            <a:schemeClr val="tx1"/>
          </a:solidFill>
          <a:latin typeface="+mn-lt"/>
          <a:ea typeface="+mn-ea"/>
          <a:cs typeface="+mn-cs"/>
        </a:defRPr>
      </a:lvl4pPr>
      <a:lvl5pPr marL="1600200" indent="-228600" algn="l" defTabSz="457200" rtl="0" eaLnBrk="1" latinLnBrk="0" hangingPunct="1">
        <a:spcBef>
          <a:spcPts val="600"/>
        </a:spcBef>
        <a:buFont typeface="Wingdings" pitchFamily="2" charset="2"/>
        <a:buChar char="§"/>
        <a:defRPr sz="14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bwMode="auto">
          <a:xfrm>
            <a:off x="457200" y="274638"/>
            <a:ext cx="8229600" cy="10207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4099" name="Rectangle 3"/>
          <p:cNvSpPr>
            <a:spLocks noGrp="1" noChangeArrowheads="1"/>
          </p:cNvSpPr>
          <p:nvPr>
            <p:ph type="body" idx="1"/>
          </p:nvPr>
        </p:nvSpPr>
        <p:spPr bwMode="auto">
          <a:xfrm>
            <a:off x="457200" y="1600200"/>
            <a:ext cx="8229600" cy="42973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p:txBody>
      </p:sp>
      <p:sp>
        <p:nvSpPr>
          <p:cNvPr id="292869" name="Rectangle 5"/>
          <p:cNvSpPr>
            <a:spLocks noChangeArrowheads="1"/>
          </p:cNvSpPr>
          <p:nvPr/>
        </p:nvSpPr>
        <p:spPr bwMode="auto">
          <a:xfrm>
            <a:off x="228600" y="1249363"/>
            <a:ext cx="8720138" cy="46037"/>
          </a:xfrm>
          <a:prstGeom prst="rect">
            <a:avLst/>
          </a:prstGeom>
          <a:gradFill rotWithShape="1">
            <a:gsLst>
              <a:gs pos="0">
                <a:srgbClr val="000099"/>
              </a:gs>
              <a:gs pos="100000">
                <a:srgbClr val="226A55"/>
              </a:gs>
            </a:gsLst>
            <a:lin ang="0" scaled="1"/>
          </a:gradFill>
          <a:ln w="9525">
            <a:solidFill>
              <a:schemeClr val="accent2"/>
            </a:solidFill>
            <a:miter lim="800000"/>
            <a:headEnd/>
            <a:tailEnd/>
          </a:ln>
          <a:effectLst/>
        </p:spPr>
        <p:txBody>
          <a:bodyPr wrap="none" anchor="ctr"/>
          <a:lstStyle/>
          <a:p>
            <a:pPr eaLnBrk="1" hangingPunct="1">
              <a:defRPr/>
            </a:pPr>
            <a:endParaRPr lang="en-US" dirty="0">
              <a:solidFill>
                <a:srgbClr val="000000"/>
              </a:solidFill>
              <a:ea typeface="ＭＳ Ｐゴシック" charset="0"/>
              <a:cs typeface="Arial" pitchFamily="34" charset="0"/>
            </a:endParaRPr>
          </a:p>
        </p:txBody>
      </p:sp>
      <p:sp>
        <p:nvSpPr>
          <p:cNvPr id="292870" name="Rectangle 6"/>
          <p:cNvSpPr>
            <a:spLocks noGrp="1" noChangeArrowheads="1"/>
          </p:cNvSpPr>
          <p:nvPr>
            <p:ph type="ftr" sz="quarter" idx="3"/>
          </p:nvPr>
        </p:nvSpPr>
        <p:spPr bwMode="auto">
          <a:xfrm>
            <a:off x="1600200" y="6153150"/>
            <a:ext cx="54102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ea typeface="+mn-ea"/>
              </a:defRPr>
            </a:lvl1pPr>
          </a:lstStyle>
          <a:p>
            <a:pPr eaLnBrk="1" hangingPunct="1">
              <a:defRPr/>
            </a:pPr>
            <a:r>
              <a:rPr lang="en-US">
                <a:solidFill>
                  <a:srgbClr val="000000"/>
                </a:solidFill>
                <a:cs typeface="Arial" pitchFamily="34" charset="0"/>
              </a:rPr>
              <a:t>IUT - Title</a:t>
            </a:r>
            <a:endParaRPr lang="en-US" dirty="0">
              <a:solidFill>
                <a:srgbClr val="000000"/>
              </a:solidFill>
              <a:cs typeface="Arial" pitchFamily="34" charset="0"/>
            </a:endParaRPr>
          </a:p>
        </p:txBody>
      </p:sp>
      <p:sp>
        <p:nvSpPr>
          <p:cNvPr id="292871" name="Rectangle 7"/>
          <p:cNvSpPr>
            <a:spLocks noGrp="1" noChangeArrowheads="1"/>
          </p:cNvSpPr>
          <p:nvPr>
            <p:ph type="sldNum" sz="quarter" idx="4"/>
          </p:nvPr>
        </p:nvSpPr>
        <p:spPr bwMode="auto">
          <a:xfrm>
            <a:off x="457200" y="6151563"/>
            <a:ext cx="9144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eaLnBrk="1" hangingPunct="1"/>
            <a:endParaRPr lang="en-US" dirty="0">
              <a:solidFill>
                <a:srgbClr val="000000"/>
              </a:solidFill>
              <a:ea typeface="ＭＳ Ｐゴシック" charset="0"/>
              <a:cs typeface="Arial" pitchFamily="34" charset="0"/>
            </a:endParaRPr>
          </a:p>
          <a:p>
            <a:pPr eaLnBrk="1" hangingPunct="1"/>
            <a:fld id="{3CE6557F-3485-F944-BE0F-FCA9AB319E70}" type="slidenum">
              <a:rPr lang="en-US" smtClean="0">
                <a:solidFill>
                  <a:srgbClr val="000000"/>
                </a:solidFill>
                <a:ea typeface="ＭＳ Ｐゴシック" charset="0"/>
                <a:cs typeface="Arial" pitchFamily="34" charset="0"/>
              </a:rPr>
              <a:pPr eaLnBrk="1" hangingPunct="1"/>
              <a:t>‹#›</a:t>
            </a:fld>
            <a:endParaRPr lang="en-US" dirty="0">
              <a:solidFill>
                <a:srgbClr val="000000"/>
              </a:solidFill>
              <a:ea typeface="ＭＳ Ｐゴシック" charset="0"/>
              <a:cs typeface="Arial" pitchFamily="34" charset="0"/>
            </a:endParaRPr>
          </a:p>
        </p:txBody>
      </p:sp>
    </p:spTree>
    <p:extLst>
      <p:ext uri="{BB962C8B-B14F-4D97-AF65-F5344CB8AC3E}">
        <p14:creationId xmlns:p14="http://schemas.microsoft.com/office/powerpoint/2010/main" val="2939406515"/>
      </p:ext>
    </p:extLst>
  </p:cSld>
  <p:clrMap bg1="lt1" tx1="dk1" bg2="lt2" tx2="dk2" accent1="accent1" accent2="accent2" accent3="accent3" accent4="accent4" accent5="accent5" accent6="accent6" hlink="hlink" folHlink="folHlink"/>
  <p:sldLayoutIdLst>
    <p:sldLayoutId id="2147484178" r:id="rId1"/>
  </p:sldLayoutIdLst>
  <p:hf hdr="0" dt="0"/>
  <p:txStyles>
    <p:titleStyle>
      <a:lvl1pPr algn="ctr" rtl="0" eaLnBrk="0" fontAlgn="base" hangingPunct="0">
        <a:spcBef>
          <a:spcPct val="0"/>
        </a:spcBef>
        <a:spcAft>
          <a:spcPct val="0"/>
        </a:spcAft>
        <a:defRPr sz="4400">
          <a:solidFill>
            <a:srgbClr val="000099"/>
          </a:solidFill>
          <a:latin typeface="+mj-lt"/>
          <a:ea typeface="ＭＳ Ｐゴシック" charset="0"/>
          <a:cs typeface="+mj-cs"/>
        </a:defRPr>
      </a:lvl1pPr>
      <a:lvl2pPr algn="ctr" rtl="0" eaLnBrk="0" fontAlgn="base" hangingPunct="0">
        <a:spcBef>
          <a:spcPct val="0"/>
        </a:spcBef>
        <a:spcAft>
          <a:spcPct val="0"/>
        </a:spcAft>
        <a:defRPr sz="4400">
          <a:solidFill>
            <a:srgbClr val="000099"/>
          </a:solidFill>
          <a:latin typeface="Arial" charset="0"/>
          <a:ea typeface="ＭＳ Ｐゴシック" charset="0"/>
        </a:defRPr>
      </a:lvl2pPr>
      <a:lvl3pPr algn="ctr" rtl="0" eaLnBrk="0" fontAlgn="base" hangingPunct="0">
        <a:spcBef>
          <a:spcPct val="0"/>
        </a:spcBef>
        <a:spcAft>
          <a:spcPct val="0"/>
        </a:spcAft>
        <a:defRPr sz="4400">
          <a:solidFill>
            <a:srgbClr val="000099"/>
          </a:solidFill>
          <a:latin typeface="Arial" charset="0"/>
          <a:ea typeface="ＭＳ Ｐゴシック" charset="0"/>
        </a:defRPr>
      </a:lvl3pPr>
      <a:lvl4pPr algn="ctr" rtl="0" eaLnBrk="0" fontAlgn="base" hangingPunct="0">
        <a:spcBef>
          <a:spcPct val="0"/>
        </a:spcBef>
        <a:spcAft>
          <a:spcPct val="0"/>
        </a:spcAft>
        <a:defRPr sz="4400">
          <a:solidFill>
            <a:srgbClr val="000099"/>
          </a:solidFill>
          <a:latin typeface="Arial" charset="0"/>
          <a:ea typeface="ＭＳ Ｐゴシック" charset="0"/>
        </a:defRPr>
      </a:lvl4pPr>
      <a:lvl5pPr algn="ctr" rtl="0" eaLnBrk="0" fontAlgn="base" hangingPunct="0">
        <a:spcBef>
          <a:spcPct val="0"/>
        </a:spcBef>
        <a:spcAft>
          <a:spcPct val="0"/>
        </a:spcAft>
        <a:defRPr sz="4400">
          <a:solidFill>
            <a:srgbClr val="000099"/>
          </a:solidFill>
          <a:latin typeface="Arial" charset="0"/>
          <a:ea typeface="ＭＳ Ｐゴシック" charset="0"/>
        </a:defRPr>
      </a:lvl5pPr>
      <a:lvl6pPr marL="457200" algn="ctr" rtl="0" fontAlgn="base">
        <a:spcBef>
          <a:spcPct val="0"/>
        </a:spcBef>
        <a:spcAft>
          <a:spcPct val="0"/>
        </a:spcAft>
        <a:defRPr sz="4400">
          <a:solidFill>
            <a:srgbClr val="000099"/>
          </a:solidFill>
          <a:latin typeface="Arial" charset="0"/>
        </a:defRPr>
      </a:lvl6pPr>
      <a:lvl7pPr marL="914400" algn="ctr" rtl="0" fontAlgn="base">
        <a:spcBef>
          <a:spcPct val="0"/>
        </a:spcBef>
        <a:spcAft>
          <a:spcPct val="0"/>
        </a:spcAft>
        <a:defRPr sz="4400">
          <a:solidFill>
            <a:srgbClr val="000099"/>
          </a:solidFill>
          <a:latin typeface="Arial" charset="0"/>
        </a:defRPr>
      </a:lvl7pPr>
      <a:lvl8pPr marL="1371600" algn="ctr" rtl="0" fontAlgn="base">
        <a:spcBef>
          <a:spcPct val="0"/>
        </a:spcBef>
        <a:spcAft>
          <a:spcPct val="0"/>
        </a:spcAft>
        <a:defRPr sz="4400">
          <a:solidFill>
            <a:srgbClr val="000099"/>
          </a:solidFill>
          <a:latin typeface="Arial" charset="0"/>
        </a:defRPr>
      </a:lvl8pPr>
      <a:lvl9pPr marL="1828800" algn="ctr" rtl="0" fontAlgn="base">
        <a:spcBef>
          <a:spcPct val="0"/>
        </a:spcBef>
        <a:spcAft>
          <a:spcPct val="0"/>
        </a:spcAft>
        <a:defRPr sz="4400">
          <a:solidFill>
            <a:srgbClr val="000099"/>
          </a:solidFill>
          <a:latin typeface="Arial" charset="0"/>
        </a:defRPr>
      </a:lvl9pPr>
    </p:titleStyle>
    <p:bodyStyle>
      <a:lvl1pPr marL="342900" indent="-342900" algn="l" rtl="0" eaLnBrk="0" fontAlgn="base" hangingPunct="0">
        <a:spcBef>
          <a:spcPct val="20000"/>
        </a:spcBef>
        <a:spcAft>
          <a:spcPct val="0"/>
        </a:spcAft>
        <a:buClr>
          <a:schemeClr val="tx1"/>
        </a:buClr>
        <a:buChar char="•"/>
        <a:defRPr sz="3200">
          <a:solidFill>
            <a:schemeClr val="tx1"/>
          </a:solidFill>
          <a:latin typeface="+mn-lt"/>
          <a:ea typeface="ＭＳ Ｐゴシック" charset="0"/>
          <a:cs typeface="+mn-cs"/>
        </a:defRPr>
      </a:lvl1pPr>
      <a:lvl2pPr marL="742950" indent="-285750" algn="l" rtl="0" eaLnBrk="0" fontAlgn="base" hangingPunct="0">
        <a:spcBef>
          <a:spcPct val="20000"/>
        </a:spcBef>
        <a:spcAft>
          <a:spcPct val="0"/>
        </a:spcAft>
        <a:buClr>
          <a:schemeClr val="tx1"/>
        </a:buClr>
        <a:buFont typeface="Arial" charset="0"/>
        <a:buChar char="─"/>
        <a:defRPr sz="2800">
          <a:solidFill>
            <a:schemeClr val="tx1"/>
          </a:solidFill>
          <a:latin typeface="+mn-lt"/>
          <a:ea typeface="ＭＳ Ｐゴシック" charset="0"/>
        </a:defRPr>
      </a:lvl2pPr>
      <a:lvl3pPr marL="1143000" indent="-228600" algn="l" rtl="0" eaLnBrk="0" fontAlgn="base" hangingPunct="0">
        <a:spcBef>
          <a:spcPct val="20000"/>
        </a:spcBef>
        <a:spcAft>
          <a:spcPct val="0"/>
        </a:spcAft>
        <a:buClr>
          <a:schemeClr val="tx1"/>
        </a:buClr>
        <a:buFont typeface="Wingdings" charset="0"/>
        <a:buChar char="Ø"/>
        <a:defRPr sz="2400">
          <a:solidFill>
            <a:schemeClr val="tx1"/>
          </a:solidFill>
          <a:latin typeface="+mn-lt"/>
          <a:ea typeface="ＭＳ Ｐゴシック" charset="0"/>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0"/>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93567" name="Picture 31" descr="SlideMaster_04240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1014413"/>
          </a:xfrm>
          <a:prstGeom prst="rect">
            <a:avLst/>
          </a:prstGeom>
          <a:noFill/>
          <a:extLst>
            <a:ext uri="{909E8E84-426E-40dd-AFC4-6F175D3DCCD1}">
              <a14:hiddenFill xmlns="" xmlns:a14="http://schemas.microsoft.com/office/drawing/2010/main">
                <a:solidFill>
                  <a:srgbClr val="FFFFFF"/>
                </a:solidFill>
              </a14:hiddenFill>
            </a:ext>
          </a:extLst>
        </p:spPr>
      </p:pic>
      <p:sp>
        <p:nvSpPr>
          <p:cNvPr id="193539" name="Rectangle 3"/>
          <p:cNvSpPr>
            <a:spLocks noGrp="1" noChangeArrowheads="1"/>
          </p:cNvSpPr>
          <p:nvPr>
            <p:ph type="title"/>
          </p:nvPr>
        </p:nvSpPr>
        <p:spPr bwMode="auto">
          <a:xfrm>
            <a:off x="269875" y="52388"/>
            <a:ext cx="5661025" cy="8191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93541" name="Rectangle 5"/>
          <p:cNvSpPr>
            <a:spLocks noChangeArrowheads="1"/>
          </p:cNvSpPr>
          <p:nvPr/>
        </p:nvSpPr>
        <p:spPr bwMode="gray">
          <a:xfrm>
            <a:off x="0" y="6684963"/>
            <a:ext cx="9144000" cy="173037"/>
          </a:xfrm>
          <a:prstGeom prst="rect">
            <a:avLst/>
          </a:prstGeom>
          <a:solidFill>
            <a:schemeClr val="tx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endParaRPr lang="en-US">
              <a:solidFill>
                <a:srgbClr val="000000"/>
              </a:solidFill>
              <a:ea typeface="ＭＳ Ｐゴシック" charset="0"/>
              <a:cs typeface="Arial" pitchFamily="34" charset="0"/>
            </a:endParaRPr>
          </a:p>
        </p:txBody>
      </p:sp>
      <p:sp>
        <p:nvSpPr>
          <p:cNvPr id="193542" name="Text Box 6"/>
          <p:cNvSpPr txBox="1">
            <a:spLocks noChangeArrowheads="1"/>
          </p:cNvSpPr>
          <p:nvPr/>
        </p:nvSpPr>
        <p:spPr bwMode="gray">
          <a:xfrm>
            <a:off x="279400" y="6661150"/>
            <a:ext cx="1279525" cy="2286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1" hangingPunct="1"/>
            <a:r>
              <a:rPr lang="en-US" sz="900" b="1">
                <a:solidFill>
                  <a:srgbClr val="FFFFFF"/>
                </a:solidFill>
                <a:latin typeface="Arial Narrow" charset="0"/>
                <a:ea typeface="ＭＳ Ｐゴシック" charset="0"/>
                <a:cs typeface="Arial" charset="0"/>
              </a:rPr>
              <a:t>© FCG 2007   |    Slide </a:t>
            </a:r>
            <a:fld id="{B84C3FB0-9036-CB4E-9583-91576A86106F}" type="slidenum">
              <a:rPr lang="en-US" sz="900" b="1" smtClean="0">
                <a:solidFill>
                  <a:srgbClr val="FFFFFF"/>
                </a:solidFill>
                <a:latin typeface="Arial Narrow" charset="0"/>
                <a:ea typeface="ＭＳ Ｐゴシック" charset="0"/>
                <a:cs typeface="Arial" pitchFamily="34" charset="0"/>
              </a:rPr>
              <a:pPr eaLnBrk="1" hangingPunct="1"/>
              <a:t>‹#›</a:t>
            </a:fld>
            <a:endParaRPr lang="en-US" sz="900" b="1">
              <a:solidFill>
                <a:srgbClr val="FFFFFF"/>
              </a:solidFill>
              <a:latin typeface="Arial Narrow" charset="0"/>
              <a:ea typeface="ＭＳ Ｐゴシック" charset="0"/>
              <a:cs typeface="Arial" charset="0"/>
            </a:endParaRPr>
          </a:p>
        </p:txBody>
      </p:sp>
      <p:graphicFrame>
        <p:nvGraphicFramePr>
          <p:cNvPr id="193545" name="Base" hidden="1"/>
          <p:cNvGraphicFramePr>
            <a:graphicFrameLocks/>
          </p:cNvGraphicFramePr>
          <p:nvPr/>
        </p:nvGraphicFramePr>
        <p:xfrm>
          <a:off x="1524000" y="1397000"/>
          <a:ext cx="6096000" cy="4064000"/>
        </p:xfrm>
        <a:graphic>
          <a:graphicData uri="http://schemas.openxmlformats.org/presentationml/2006/ole">
            <mc:AlternateContent xmlns:mc="http://schemas.openxmlformats.org/markup-compatibility/2006">
              <mc:Choice xmlns:v="urn:schemas-microsoft-com:vml" Requires="v">
                <p:oleObj spid="_x0000_s9463" name="Presentation" r:id="rId4" imgW="0" imgH="0" progId="PowerPoint.Show.8">
                  <p:embed/>
                </p:oleObj>
              </mc:Choice>
              <mc:Fallback>
                <p:oleObj name="Presentation" r:id="rId4" imgW="0" imgH="0" progId="PowerPoint.Show.8">
                  <p:embed/>
                  <p:pic>
                    <p:nvPicPr>
                      <p:cNvPr id="0" name=""/>
                      <p:cNvPicPr preferRelativeResize="0">
                        <a:picLocks noChangeArrowheads="1"/>
                      </p:cNvPicPr>
                      <p:nvPr/>
                    </p:nvPicPr>
                    <p:blipFill>
                      <a:blip>
                        <a:extLst>
                          <a:ext uri="{28A0092B-C50C-407E-A947-70E740481C1C}">
                            <a14:useLocalDpi xmlns:a14="http://schemas.microsoft.com/office/drawing/2010/main" val="0"/>
                          </a:ext>
                        </a:extLst>
                      </a:blip>
                      <a:srcRect/>
                      <a:stretch>
                        <a:fillRect/>
                      </a:stretch>
                    </p:blipFill>
                    <p:spPr bwMode="auto">
                      <a:xfrm>
                        <a:off x="1524000" y="1397000"/>
                        <a:ext cx="6096000" cy="4064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193546" name="Rectangle 10"/>
          <p:cNvSpPr>
            <a:spLocks noGrp="1" noChangeArrowheads="1"/>
          </p:cNvSpPr>
          <p:nvPr>
            <p:ph type="body" idx="1"/>
          </p:nvPr>
        </p:nvSpPr>
        <p:spPr bwMode="auto">
          <a:xfrm>
            <a:off x="257175" y="1303338"/>
            <a:ext cx="8580438" cy="51720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3569" name="Text Box 33"/>
          <p:cNvSpPr txBox="1">
            <a:spLocks noChangeArrowheads="1"/>
          </p:cNvSpPr>
          <p:nvPr/>
        </p:nvSpPr>
        <p:spPr bwMode="gray">
          <a:xfrm>
            <a:off x="8609013" y="6661150"/>
            <a:ext cx="382587" cy="2286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r" eaLnBrk="1" hangingPunct="1"/>
            <a:r>
              <a:rPr lang="en-US" sz="900" b="1">
                <a:solidFill>
                  <a:srgbClr val="FFFFFF"/>
                </a:solidFill>
                <a:latin typeface="Arial Narrow" charset="0"/>
                <a:ea typeface="ＭＳ Ｐゴシック" charset="0"/>
                <a:cs typeface="Arial" pitchFamily="34" charset="0"/>
              </a:rPr>
              <a:t>CDS</a:t>
            </a:r>
          </a:p>
        </p:txBody>
      </p:sp>
      <p:sp>
        <p:nvSpPr>
          <p:cNvPr id="193570" name="Rectangle 34"/>
          <p:cNvSpPr>
            <a:spLocks noChangeArrowheads="1"/>
          </p:cNvSpPr>
          <p:nvPr/>
        </p:nvSpPr>
        <p:spPr bwMode="gray">
          <a:xfrm>
            <a:off x="3213100" y="6661150"/>
            <a:ext cx="2895600" cy="2476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lgn="ctr" eaLnBrk="1" hangingPunct="1"/>
            <a:endParaRPr lang="en-US" sz="900" b="1">
              <a:solidFill>
                <a:srgbClr val="FFFFFF"/>
              </a:solidFill>
              <a:latin typeface="Arial Narrow" charset="0"/>
              <a:ea typeface="ＭＳ Ｐゴシック" charset="0"/>
              <a:cs typeface="Arial" pitchFamily="34" charset="0"/>
            </a:endParaRPr>
          </a:p>
        </p:txBody>
      </p:sp>
    </p:spTree>
    <p:extLst>
      <p:ext uri="{BB962C8B-B14F-4D97-AF65-F5344CB8AC3E}">
        <p14:creationId xmlns:p14="http://schemas.microsoft.com/office/powerpoint/2010/main" val="3838544394"/>
      </p:ext>
    </p:extLst>
  </p:cSld>
  <p:clrMap bg1="lt1" tx1="dk1" bg2="lt2" tx2="dk2" accent1="accent1" accent2="accent2" accent3="accent3" accent4="accent4" accent5="accent5" accent6="accent6" hlink="hlink" folHlink="folHlink"/>
  <p:hf hdr="0" dt="0"/>
  <p:txStyles>
    <p:titleStyle>
      <a:lvl1pPr algn="l" rtl="0" fontAlgn="base">
        <a:lnSpc>
          <a:spcPct val="80000"/>
        </a:lnSpc>
        <a:spcBef>
          <a:spcPct val="0"/>
        </a:spcBef>
        <a:spcAft>
          <a:spcPct val="0"/>
        </a:spcAft>
        <a:defRPr sz="2600" b="1">
          <a:solidFill>
            <a:schemeClr val="tx1"/>
          </a:solidFill>
          <a:effectLst>
            <a:outerShdw blurRad="38100" dist="38100" dir="2700000" algn="tl">
              <a:srgbClr val="DDDDDD"/>
            </a:outerShdw>
          </a:effectLst>
          <a:latin typeface="+mj-lt"/>
          <a:ea typeface="+mj-ea"/>
          <a:cs typeface="+mj-cs"/>
        </a:defRPr>
      </a:lvl1pPr>
      <a:lvl2pPr algn="l" rtl="0" fontAlgn="base">
        <a:lnSpc>
          <a:spcPct val="80000"/>
        </a:lnSpc>
        <a:spcBef>
          <a:spcPct val="0"/>
        </a:spcBef>
        <a:spcAft>
          <a:spcPct val="0"/>
        </a:spcAft>
        <a:defRPr sz="2600" b="1">
          <a:solidFill>
            <a:schemeClr val="tx1"/>
          </a:solidFill>
          <a:effectLst>
            <a:outerShdw blurRad="38100" dist="38100" dir="2700000" algn="tl">
              <a:srgbClr val="DDDDDD"/>
            </a:outerShdw>
          </a:effectLst>
          <a:latin typeface="Arial" charset="0"/>
          <a:ea typeface="ＭＳ Ｐゴシック" charset="0"/>
        </a:defRPr>
      </a:lvl2pPr>
      <a:lvl3pPr algn="l" rtl="0" fontAlgn="base">
        <a:lnSpc>
          <a:spcPct val="80000"/>
        </a:lnSpc>
        <a:spcBef>
          <a:spcPct val="0"/>
        </a:spcBef>
        <a:spcAft>
          <a:spcPct val="0"/>
        </a:spcAft>
        <a:defRPr sz="2600" b="1">
          <a:solidFill>
            <a:schemeClr val="tx1"/>
          </a:solidFill>
          <a:effectLst>
            <a:outerShdw blurRad="38100" dist="38100" dir="2700000" algn="tl">
              <a:srgbClr val="DDDDDD"/>
            </a:outerShdw>
          </a:effectLst>
          <a:latin typeface="Arial" charset="0"/>
          <a:ea typeface="ＭＳ Ｐゴシック" charset="0"/>
        </a:defRPr>
      </a:lvl3pPr>
      <a:lvl4pPr algn="l" rtl="0" fontAlgn="base">
        <a:lnSpc>
          <a:spcPct val="80000"/>
        </a:lnSpc>
        <a:spcBef>
          <a:spcPct val="0"/>
        </a:spcBef>
        <a:spcAft>
          <a:spcPct val="0"/>
        </a:spcAft>
        <a:defRPr sz="2600" b="1">
          <a:solidFill>
            <a:schemeClr val="tx1"/>
          </a:solidFill>
          <a:effectLst>
            <a:outerShdw blurRad="38100" dist="38100" dir="2700000" algn="tl">
              <a:srgbClr val="DDDDDD"/>
            </a:outerShdw>
          </a:effectLst>
          <a:latin typeface="Arial" charset="0"/>
          <a:ea typeface="ＭＳ Ｐゴシック" charset="0"/>
        </a:defRPr>
      </a:lvl4pPr>
      <a:lvl5pPr algn="l" rtl="0" fontAlgn="base">
        <a:lnSpc>
          <a:spcPct val="80000"/>
        </a:lnSpc>
        <a:spcBef>
          <a:spcPct val="0"/>
        </a:spcBef>
        <a:spcAft>
          <a:spcPct val="0"/>
        </a:spcAft>
        <a:defRPr sz="2600" b="1">
          <a:solidFill>
            <a:schemeClr val="tx1"/>
          </a:solidFill>
          <a:effectLst>
            <a:outerShdw blurRad="38100" dist="38100" dir="2700000" algn="tl">
              <a:srgbClr val="DDDDDD"/>
            </a:outerShdw>
          </a:effectLst>
          <a:latin typeface="Arial" charset="0"/>
          <a:ea typeface="ＭＳ Ｐゴシック" charset="0"/>
        </a:defRPr>
      </a:lvl5pPr>
      <a:lvl6pPr marL="457200" algn="l" rtl="0" fontAlgn="base">
        <a:lnSpc>
          <a:spcPct val="80000"/>
        </a:lnSpc>
        <a:spcBef>
          <a:spcPct val="0"/>
        </a:spcBef>
        <a:spcAft>
          <a:spcPct val="0"/>
        </a:spcAft>
        <a:defRPr sz="2600" b="1">
          <a:solidFill>
            <a:schemeClr val="tx1"/>
          </a:solidFill>
          <a:effectLst>
            <a:outerShdw blurRad="38100" dist="38100" dir="2700000" algn="tl">
              <a:srgbClr val="DDDDDD"/>
            </a:outerShdw>
          </a:effectLst>
          <a:latin typeface="Arial" charset="0"/>
          <a:ea typeface="ＭＳ Ｐゴシック" charset="0"/>
        </a:defRPr>
      </a:lvl6pPr>
      <a:lvl7pPr marL="914400" algn="l" rtl="0" fontAlgn="base">
        <a:lnSpc>
          <a:spcPct val="80000"/>
        </a:lnSpc>
        <a:spcBef>
          <a:spcPct val="0"/>
        </a:spcBef>
        <a:spcAft>
          <a:spcPct val="0"/>
        </a:spcAft>
        <a:defRPr sz="2600" b="1">
          <a:solidFill>
            <a:schemeClr val="tx1"/>
          </a:solidFill>
          <a:effectLst>
            <a:outerShdw blurRad="38100" dist="38100" dir="2700000" algn="tl">
              <a:srgbClr val="DDDDDD"/>
            </a:outerShdw>
          </a:effectLst>
          <a:latin typeface="Arial" charset="0"/>
          <a:ea typeface="ＭＳ Ｐゴシック" charset="0"/>
        </a:defRPr>
      </a:lvl7pPr>
      <a:lvl8pPr marL="1371600" algn="l" rtl="0" fontAlgn="base">
        <a:lnSpc>
          <a:spcPct val="80000"/>
        </a:lnSpc>
        <a:spcBef>
          <a:spcPct val="0"/>
        </a:spcBef>
        <a:spcAft>
          <a:spcPct val="0"/>
        </a:spcAft>
        <a:defRPr sz="2600" b="1">
          <a:solidFill>
            <a:schemeClr val="tx1"/>
          </a:solidFill>
          <a:effectLst>
            <a:outerShdw blurRad="38100" dist="38100" dir="2700000" algn="tl">
              <a:srgbClr val="DDDDDD"/>
            </a:outerShdw>
          </a:effectLst>
          <a:latin typeface="Arial" charset="0"/>
          <a:ea typeface="ＭＳ Ｐゴシック" charset="0"/>
        </a:defRPr>
      </a:lvl8pPr>
      <a:lvl9pPr marL="1828800" algn="l" rtl="0" fontAlgn="base">
        <a:lnSpc>
          <a:spcPct val="80000"/>
        </a:lnSpc>
        <a:spcBef>
          <a:spcPct val="0"/>
        </a:spcBef>
        <a:spcAft>
          <a:spcPct val="0"/>
        </a:spcAft>
        <a:defRPr sz="2600" b="1">
          <a:solidFill>
            <a:schemeClr val="tx1"/>
          </a:solidFill>
          <a:effectLst>
            <a:outerShdw blurRad="38100" dist="38100" dir="2700000" algn="tl">
              <a:srgbClr val="DDDDDD"/>
            </a:outerShdw>
          </a:effectLst>
          <a:latin typeface="Arial" charset="0"/>
          <a:ea typeface="ＭＳ Ｐゴシック" charset="0"/>
        </a:defRPr>
      </a:lvl9pPr>
    </p:titleStyle>
    <p:bodyStyle>
      <a:lvl1pPr marL="342900" indent="-342900" algn="l" rtl="0" fontAlgn="base">
        <a:spcBef>
          <a:spcPct val="20000"/>
        </a:spcBef>
        <a:spcAft>
          <a:spcPct val="0"/>
        </a:spcAft>
        <a:buClr>
          <a:schemeClr val="hlink"/>
        </a:buClr>
        <a:buFont typeface="Wingdings 2" charset="0"/>
        <a:buChar char="¢"/>
        <a:defRPr sz="2200">
          <a:solidFill>
            <a:schemeClr val="tx1"/>
          </a:solidFill>
          <a:latin typeface="+mn-lt"/>
          <a:ea typeface="+mn-ea"/>
          <a:cs typeface="+mn-cs"/>
        </a:defRPr>
      </a:lvl1pPr>
      <a:lvl2pPr marL="742950" indent="-285750" algn="l" rtl="0" fontAlgn="base">
        <a:spcBef>
          <a:spcPct val="20000"/>
        </a:spcBef>
        <a:spcAft>
          <a:spcPct val="0"/>
        </a:spcAft>
        <a:buClr>
          <a:schemeClr val="hlink"/>
        </a:buClr>
        <a:buChar char="–"/>
        <a:defRPr sz="2000">
          <a:solidFill>
            <a:schemeClr val="tx1"/>
          </a:solidFill>
          <a:latin typeface="+mn-lt"/>
          <a:ea typeface="+mn-ea"/>
        </a:defRPr>
      </a:lvl2pPr>
      <a:lvl3pPr marL="1143000" indent="-228600" algn="l" rtl="0" fontAlgn="base">
        <a:spcBef>
          <a:spcPct val="20000"/>
        </a:spcBef>
        <a:spcAft>
          <a:spcPct val="0"/>
        </a:spcAft>
        <a:buClr>
          <a:schemeClr val="hlink"/>
        </a:buClr>
        <a:buFont typeface="Webdings" charset="0"/>
        <a:buChar char="4"/>
        <a:defRPr>
          <a:solidFill>
            <a:schemeClr val="tx1"/>
          </a:solidFill>
          <a:latin typeface="+mn-lt"/>
          <a:ea typeface="+mn-ea"/>
        </a:defRPr>
      </a:lvl3pPr>
      <a:lvl4pPr marL="1600200" indent="-228600" algn="l" rtl="0" fontAlgn="base">
        <a:spcBef>
          <a:spcPct val="20000"/>
        </a:spcBef>
        <a:spcAft>
          <a:spcPct val="0"/>
        </a:spcAft>
        <a:buClr>
          <a:schemeClr val="hlink"/>
        </a:buClr>
        <a:buChar char="–"/>
        <a:defRPr sz="1600">
          <a:solidFill>
            <a:schemeClr val="tx1"/>
          </a:solidFill>
          <a:latin typeface="+mn-lt"/>
          <a:ea typeface="+mn-ea"/>
        </a:defRPr>
      </a:lvl4pPr>
      <a:lvl5pPr marL="2057400" indent="-228600" algn="l" rtl="0" fontAlgn="base">
        <a:spcBef>
          <a:spcPct val="20000"/>
        </a:spcBef>
        <a:spcAft>
          <a:spcPct val="0"/>
        </a:spcAft>
        <a:buClr>
          <a:schemeClr val="hlink"/>
        </a:buClr>
        <a:buChar char="»"/>
        <a:defRPr sz="1600">
          <a:solidFill>
            <a:schemeClr val="tx1"/>
          </a:solidFill>
          <a:latin typeface="+mn-lt"/>
          <a:ea typeface="+mn-ea"/>
        </a:defRPr>
      </a:lvl5pPr>
      <a:lvl6pPr marL="2514600" indent="-228600" algn="l" rtl="0" fontAlgn="base">
        <a:spcBef>
          <a:spcPct val="20000"/>
        </a:spcBef>
        <a:spcAft>
          <a:spcPct val="0"/>
        </a:spcAft>
        <a:buClr>
          <a:schemeClr val="hlink"/>
        </a:buClr>
        <a:buChar char="»"/>
        <a:defRPr sz="1600">
          <a:solidFill>
            <a:schemeClr val="tx1"/>
          </a:solidFill>
          <a:latin typeface="+mn-lt"/>
          <a:ea typeface="+mn-ea"/>
        </a:defRPr>
      </a:lvl6pPr>
      <a:lvl7pPr marL="2971800" indent="-228600" algn="l" rtl="0" fontAlgn="base">
        <a:spcBef>
          <a:spcPct val="20000"/>
        </a:spcBef>
        <a:spcAft>
          <a:spcPct val="0"/>
        </a:spcAft>
        <a:buClr>
          <a:schemeClr val="hlink"/>
        </a:buClr>
        <a:buChar char="»"/>
        <a:defRPr sz="1600">
          <a:solidFill>
            <a:schemeClr val="tx1"/>
          </a:solidFill>
          <a:latin typeface="+mn-lt"/>
          <a:ea typeface="+mn-ea"/>
        </a:defRPr>
      </a:lvl7pPr>
      <a:lvl8pPr marL="3429000" indent="-228600" algn="l" rtl="0" fontAlgn="base">
        <a:spcBef>
          <a:spcPct val="20000"/>
        </a:spcBef>
        <a:spcAft>
          <a:spcPct val="0"/>
        </a:spcAft>
        <a:buClr>
          <a:schemeClr val="hlink"/>
        </a:buClr>
        <a:buChar char="»"/>
        <a:defRPr sz="1600">
          <a:solidFill>
            <a:schemeClr val="tx1"/>
          </a:solidFill>
          <a:latin typeface="+mn-lt"/>
          <a:ea typeface="+mn-ea"/>
        </a:defRPr>
      </a:lvl8pPr>
      <a:lvl9pPr marL="3886200" indent="-228600" algn="l" rtl="0" fontAlgn="base">
        <a:spcBef>
          <a:spcPct val="20000"/>
        </a:spcBef>
        <a:spcAft>
          <a:spcPct val="0"/>
        </a:spcAft>
        <a:buClr>
          <a:schemeClr val="hlink"/>
        </a:buClr>
        <a:buChar char="»"/>
        <a:defRPr sz="16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93567" name="Picture 31" descr="SlideMaster_04240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1014413"/>
          </a:xfrm>
          <a:prstGeom prst="rect">
            <a:avLst/>
          </a:prstGeom>
          <a:noFill/>
          <a:extLst>
            <a:ext uri="{909E8E84-426E-40dd-AFC4-6F175D3DCCD1}">
              <a14:hiddenFill xmlns="" xmlns:a14="http://schemas.microsoft.com/office/drawing/2010/main">
                <a:solidFill>
                  <a:srgbClr val="FFFFFF"/>
                </a:solidFill>
              </a14:hiddenFill>
            </a:ext>
          </a:extLst>
        </p:spPr>
      </p:pic>
      <p:sp>
        <p:nvSpPr>
          <p:cNvPr id="193539" name="Rectangle 3"/>
          <p:cNvSpPr>
            <a:spLocks noGrp="1" noChangeArrowheads="1"/>
          </p:cNvSpPr>
          <p:nvPr>
            <p:ph type="title"/>
          </p:nvPr>
        </p:nvSpPr>
        <p:spPr bwMode="auto">
          <a:xfrm>
            <a:off x="269875" y="52388"/>
            <a:ext cx="5661025" cy="8191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93541" name="Rectangle 5"/>
          <p:cNvSpPr>
            <a:spLocks noChangeArrowheads="1"/>
          </p:cNvSpPr>
          <p:nvPr/>
        </p:nvSpPr>
        <p:spPr bwMode="gray">
          <a:xfrm>
            <a:off x="0" y="6684963"/>
            <a:ext cx="9144000" cy="173037"/>
          </a:xfrm>
          <a:prstGeom prst="rect">
            <a:avLst/>
          </a:prstGeom>
          <a:solidFill>
            <a:schemeClr val="tx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endParaRPr lang="en-US">
              <a:solidFill>
                <a:srgbClr val="000000"/>
              </a:solidFill>
              <a:ea typeface="ＭＳ Ｐゴシック" charset="0"/>
              <a:cs typeface="Arial" pitchFamily="34" charset="0"/>
            </a:endParaRPr>
          </a:p>
        </p:txBody>
      </p:sp>
      <p:sp>
        <p:nvSpPr>
          <p:cNvPr id="193542" name="Text Box 6"/>
          <p:cNvSpPr txBox="1">
            <a:spLocks noChangeArrowheads="1"/>
          </p:cNvSpPr>
          <p:nvPr/>
        </p:nvSpPr>
        <p:spPr bwMode="gray">
          <a:xfrm>
            <a:off x="279400" y="6661150"/>
            <a:ext cx="1279525" cy="2286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1" hangingPunct="1"/>
            <a:r>
              <a:rPr lang="en-US" sz="900" b="1">
                <a:solidFill>
                  <a:srgbClr val="FFFFFF"/>
                </a:solidFill>
                <a:latin typeface="Arial Narrow" charset="0"/>
                <a:ea typeface="ＭＳ Ｐゴシック" charset="0"/>
                <a:cs typeface="Arial" charset="0"/>
              </a:rPr>
              <a:t>© FCG 2007   |    Slide </a:t>
            </a:r>
            <a:fld id="{B84C3FB0-9036-CB4E-9583-91576A86106F}" type="slidenum">
              <a:rPr lang="en-US" sz="900" b="1" smtClean="0">
                <a:solidFill>
                  <a:srgbClr val="FFFFFF"/>
                </a:solidFill>
                <a:latin typeface="Arial Narrow" charset="0"/>
                <a:ea typeface="ＭＳ Ｐゴシック" charset="0"/>
                <a:cs typeface="Arial" pitchFamily="34" charset="0"/>
              </a:rPr>
              <a:pPr eaLnBrk="1" hangingPunct="1"/>
              <a:t>‹#›</a:t>
            </a:fld>
            <a:endParaRPr lang="en-US" sz="900" b="1">
              <a:solidFill>
                <a:srgbClr val="FFFFFF"/>
              </a:solidFill>
              <a:latin typeface="Arial Narrow" charset="0"/>
              <a:ea typeface="ＭＳ Ｐゴシック" charset="0"/>
              <a:cs typeface="Arial" charset="0"/>
            </a:endParaRPr>
          </a:p>
        </p:txBody>
      </p:sp>
      <p:graphicFrame>
        <p:nvGraphicFramePr>
          <p:cNvPr id="193545" name="Base" hidden="1"/>
          <p:cNvGraphicFramePr>
            <a:graphicFrameLocks/>
          </p:cNvGraphicFramePr>
          <p:nvPr/>
        </p:nvGraphicFramePr>
        <p:xfrm>
          <a:off x="1524000" y="1397000"/>
          <a:ext cx="6096000" cy="4064000"/>
        </p:xfrm>
        <a:graphic>
          <a:graphicData uri="http://schemas.openxmlformats.org/presentationml/2006/ole">
            <mc:AlternateContent xmlns:mc="http://schemas.openxmlformats.org/markup-compatibility/2006">
              <mc:Choice xmlns:v="urn:schemas-microsoft-com:vml" Requires="v">
                <p:oleObj spid="_x0000_s10487" name="Presentation" r:id="rId4" imgW="0" imgH="0" progId="PowerPoint.Show.8">
                  <p:embed/>
                </p:oleObj>
              </mc:Choice>
              <mc:Fallback>
                <p:oleObj name="Presentation" r:id="rId4" imgW="0" imgH="0" progId="PowerPoint.Show.8">
                  <p:embed/>
                  <p:pic>
                    <p:nvPicPr>
                      <p:cNvPr id="0" name=""/>
                      <p:cNvPicPr preferRelativeResize="0">
                        <a:picLocks noChangeArrowheads="1"/>
                      </p:cNvPicPr>
                      <p:nvPr/>
                    </p:nvPicPr>
                    <p:blipFill>
                      <a:blip>
                        <a:extLst>
                          <a:ext uri="{28A0092B-C50C-407E-A947-70E740481C1C}">
                            <a14:useLocalDpi xmlns:a14="http://schemas.microsoft.com/office/drawing/2010/main" val="0"/>
                          </a:ext>
                        </a:extLst>
                      </a:blip>
                      <a:srcRect/>
                      <a:stretch>
                        <a:fillRect/>
                      </a:stretch>
                    </p:blipFill>
                    <p:spPr bwMode="auto">
                      <a:xfrm>
                        <a:off x="1524000" y="1397000"/>
                        <a:ext cx="6096000" cy="4064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193546" name="Rectangle 10"/>
          <p:cNvSpPr>
            <a:spLocks noGrp="1" noChangeArrowheads="1"/>
          </p:cNvSpPr>
          <p:nvPr>
            <p:ph type="body" idx="1"/>
          </p:nvPr>
        </p:nvSpPr>
        <p:spPr bwMode="auto">
          <a:xfrm>
            <a:off x="257175" y="1303338"/>
            <a:ext cx="8580438" cy="51720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3569" name="Text Box 33"/>
          <p:cNvSpPr txBox="1">
            <a:spLocks noChangeArrowheads="1"/>
          </p:cNvSpPr>
          <p:nvPr/>
        </p:nvSpPr>
        <p:spPr bwMode="gray">
          <a:xfrm>
            <a:off x="8609013" y="6661150"/>
            <a:ext cx="382587" cy="2286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r" eaLnBrk="1" hangingPunct="1"/>
            <a:r>
              <a:rPr lang="en-US" sz="900" b="1">
                <a:solidFill>
                  <a:srgbClr val="FFFFFF"/>
                </a:solidFill>
                <a:latin typeface="Arial Narrow" charset="0"/>
                <a:ea typeface="ＭＳ Ｐゴシック" charset="0"/>
                <a:cs typeface="Arial" pitchFamily="34" charset="0"/>
              </a:rPr>
              <a:t>CDS</a:t>
            </a:r>
          </a:p>
        </p:txBody>
      </p:sp>
      <p:sp>
        <p:nvSpPr>
          <p:cNvPr id="193570" name="Rectangle 34"/>
          <p:cNvSpPr>
            <a:spLocks noChangeArrowheads="1"/>
          </p:cNvSpPr>
          <p:nvPr/>
        </p:nvSpPr>
        <p:spPr bwMode="gray">
          <a:xfrm>
            <a:off x="3213100" y="6661150"/>
            <a:ext cx="2895600" cy="2476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lgn="ctr" eaLnBrk="1" hangingPunct="1"/>
            <a:endParaRPr lang="en-US" sz="900" b="1">
              <a:solidFill>
                <a:srgbClr val="FFFFFF"/>
              </a:solidFill>
              <a:latin typeface="Arial Narrow" charset="0"/>
              <a:ea typeface="ＭＳ Ｐゴシック" charset="0"/>
              <a:cs typeface="Arial" pitchFamily="34" charset="0"/>
            </a:endParaRPr>
          </a:p>
        </p:txBody>
      </p:sp>
    </p:spTree>
    <p:extLst>
      <p:ext uri="{BB962C8B-B14F-4D97-AF65-F5344CB8AC3E}">
        <p14:creationId xmlns:p14="http://schemas.microsoft.com/office/powerpoint/2010/main" val="1964333059"/>
      </p:ext>
    </p:extLst>
  </p:cSld>
  <p:clrMap bg1="lt1" tx1="dk1" bg2="lt2" tx2="dk2" accent1="accent1" accent2="accent2" accent3="accent3" accent4="accent4" accent5="accent5" accent6="accent6" hlink="hlink" folHlink="folHlink"/>
  <p:hf hdr="0" dt="0"/>
  <p:txStyles>
    <p:titleStyle>
      <a:lvl1pPr algn="l" rtl="0" fontAlgn="base">
        <a:lnSpc>
          <a:spcPct val="80000"/>
        </a:lnSpc>
        <a:spcBef>
          <a:spcPct val="0"/>
        </a:spcBef>
        <a:spcAft>
          <a:spcPct val="0"/>
        </a:spcAft>
        <a:defRPr sz="2600" b="1">
          <a:solidFill>
            <a:schemeClr val="tx1"/>
          </a:solidFill>
          <a:effectLst>
            <a:outerShdw blurRad="38100" dist="38100" dir="2700000" algn="tl">
              <a:srgbClr val="DDDDDD"/>
            </a:outerShdw>
          </a:effectLst>
          <a:latin typeface="+mj-lt"/>
          <a:ea typeface="+mj-ea"/>
          <a:cs typeface="+mj-cs"/>
        </a:defRPr>
      </a:lvl1pPr>
      <a:lvl2pPr algn="l" rtl="0" fontAlgn="base">
        <a:lnSpc>
          <a:spcPct val="80000"/>
        </a:lnSpc>
        <a:spcBef>
          <a:spcPct val="0"/>
        </a:spcBef>
        <a:spcAft>
          <a:spcPct val="0"/>
        </a:spcAft>
        <a:defRPr sz="2600" b="1">
          <a:solidFill>
            <a:schemeClr val="tx1"/>
          </a:solidFill>
          <a:effectLst>
            <a:outerShdw blurRad="38100" dist="38100" dir="2700000" algn="tl">
              <a:srgbClr val="DDDDDD"/>
            </a:outerShdw>
          </a:effectLst>
          <a:latin typeface="Arial" charset="0"/>
          <a:ea typeface="ＭＳ Ｐゴシック" charset="0"/>
        </a:defRPr>
      </a:lvl2pPr>
      <a:lvl3pPr algn="l" rtl="0" fontAlgn="base">
        <a:lnSpc>
          <a:spcPct val="80000"/>
        </a:lnSpc>
        <a:spcBef>
          <a:spcPct val="0"/>
        </a:spcBef>
        <a:spcAft>
          <a:spcPct val="0"/>
        </a:spcAft>
        <a:defRPr sz="2600" b="1">
          <a:solidFill>
            <a:schemeClr val="tx1"/>
          </a:solidFill>
          <a:effectLst>
            <a:outerShdw blurRad="38100" dist="38100" dir="2700000" algn="tl">
              <a:srgbClr val="DDDDDD"/>
            </a:outerShdw>
          </a:effectLst>
          <a:latin typeface="Arial" charset="0"/>
          <a:ea typeface="ＭＳ Ｐゴシック" charset="0"/>
        </a:defRPr>
      </a:lvl3pPr>
      <a:lvl4pPr algn="l" rtl="0" fontAlgn="base">
        <a:lnSpc>
          <a:spcPct val="80000"/>
        </a:lnSpc>
        <a:spcBef>
          <a:spcPct val="0"/>
        </a:spcBef>
        <a:spcAft>
          <a:spcPct val="0"/>
        </a:spcAft>
        <a:defRPr sz="2600" b="1">
          <a:solidFill>
            <a:schemeClr val="tx1"/>
          </a:solidFill>
          <a:effectLst>
            <a:outerShdw blurRad="38100" dist="38100" dir="2700000" algn="tl">
              <a:srgbClr val="DDDDDD"/>
            </a:outerShdw>
          </a:effectLst>
          <a:latin typeface="Arial" charset="0"/>
          <a:ea typeface="ＭＳ Ｐゴシック" charset="0"/>
        </a:defRPr>
      </a:lvl4pPr>
      <a:lvl5pPr algn="l" rtl="0" fontAlgn="base">
        <a:lnSpc>
          <a:spcPct val="80000"/>
        </a:lnSpc>
        <a:spcBef>
          <a:spcPct val="0"/>
        </a:spcBef>
        <a:spcAft>
          <a:spcPct val="0"/>
        </a:spcAft>
        <a:defRPr sz="2600" b="1">
          <a:solidFill>
            <a:schemeClr val="tx1"/>
          </a:solidFill>
          <a:effectLst>
            <a:outerShdw blurRad="38100" dist="38100" dir="2700000" algn="tl">
              <a:srgbClr val="DDDDDD"/>
            </a:outerShdw>
          </a:effectLst>
          <a:latin typeface="Arial" charset="0"/>
          <a:ea typeface="ＭＳ Ｐゴシック" charset="0"/>
        </a:defRPr>
      </a:lvl5pPr>
      <a:lvl6pPr marL="457200" algn="l" rtl="0" fontAlgn="base">
        <a:lnSpc>
          <a:spcPct val="80000"/>
        </a:lnSpc>
        <a:spcBef>
          <a:spcPct val="0"/>
        </a:spcBef>
        <a:spcAft>
          <a:spcPct val="0"/>
        </a:spcAft>
        <a:defRPr sz="2600" b="1">
          <a:solidFill>
            <a:schemeClr val="tx1"/>
          </a:solidFill>
          <a:effectLst>
            <a:outerShdw blurRad="38100" dist="38100" dir="2700000" algn="tl">
              <a:srgbClr val="DDDDDD"/>
            </a:outerShdw>
          </a:effectLst>
          <a:latin typeface="Arial" charset="0"/>
          <a:ea typeface="ＭＳ Ｐゴシック" charset="0"/>
        </a:defRPr>
      </a:lvl6pPr>
      <a:lvl7pPr marL="914400" algn="l" rtl="0" fontAlgn="base">
        <a:lnSpc>
          <a:spcPct val="80000"/>
        </a:lnSpc>
        <a:spcBef>
          <a:spcPct val="0"/>
        </a:spcBef>
        <a:spcAft>
          <a:spcPct val="0"/>
        </a:spcAft>
        <a:defRPr sz="2600" b="1">
          <a:solidFill>
            <a:schemeClr val="tx1"/>
          </a:solidFill>
          <a:effectLst>
            <a:outerShdw blurRad="38100" dist="38100" dir="2700000" algn="tl">
              <a:srgbClr val="DDDDDD"/>
            </a:outerShdw>
          </a:effectLst>
          <a:latin typeface="Arial" charset="0"/>
          <a:ea typeface="ＭＳ Ｐゴシック" charset="0"/>
        </a:defRPr>
      </a:lvl7pPr>
      <a:lvl8pPr marL="1371600" algn="l" rtl="0" fontAlgn="base">
        <a:lnSpc>
          <a:spcPct val="80000"/>
        </a:lnSpc>
        <a:spcBef>
          <a:spcPct val="0"/>
        </a:spcBef>
        <a:spcAft>
          <a:spcPct val="0"/>
        </a:spcAft>
        <a:defRPr sz="2600" b="1">
          <a:solidFill>
            <a:schemeClr val="tx1"/>
          </a:solidFill>
          <a:effectLst>
            <a:outerShdw blurRad="38100" dist="38100" dir="2700000" algn="tl">
              <a:srgbClr val="DDDDDD"/>
            </a:outerShdw>
          </a:effectLst>
          <a:latin typeface="Arial" charset="0"/>
          <a:ea typeface="ＭＳ Ｐゴシック" charset="0"/>
        </a:defRPr>
      </a:lvl8pPr>
      <a:lvl9pPr marL="1828800" algn="l" rtl="0" fontAlgn="base">
        <a:lnSpc>
          <a:spcPct val="80000"/>
        </a:lnSpc>
        <a:spcBef>
          <a:spcPct val="0"/>
        </a:spcBef>
        <a:spcAft>
          <a:spcPct val="0"/>
        </a:spcAft>
        <a:defRPr sz="2600" b="1">
          <a:solidFill>
            <a:schemeClr val="tx1"/>
          </a:solidFill>
          <a:effectLst>
            <a:outerShdw blurRad="38100" dist="38100" dir="2700000" algn="tl">
              <a:srgbClr val="DDDDDD"/>
            </a:outerShdw>
          </a:effectLst>
          <a:latin typeface="Arial" charset="0"/>
          <a:ea typeface="ＭＳ Ｐゴシック" charset="0"/>
        </a:defRPr>
      </a:lvl9pPr>
    </p:titleStyle>
    <p:bodyStyle>
      <a:lvl1pPr marL="342900" indent="-342900" algn="l" rtl="0" fontAlgn="base">
        <a:spcBef>
          <a:spcPct val="20000"/>
        </a:spcBef>
        <a:spcAft>
          <a:spcPct val="0"/>
        </a:spcAft>
        <a:buClr>
          <a:schemeClr val="hlink"/>
        </a:buClr>
        <a:buFont typeface="Wingdings 2" charset="0"/>
        <a:buChar char="¢"/>
        <a:defRPr sz="2200">
          <a:solidFill>
            <a:schemeClr val="tx1"/>
          </a:solidFill>
          <a:latin typeface="+mn-lt"/>
          <a:ea typeface="+mn-ea"/>
          <a:cs typeface="+mn-cs"/>
        </a:defRPr>
      </a:lvl1pPr>
      <a:lvl2pPr marL="742950" indent="-285750" algn="l" rtl="0" fontAlgn="base">
        <a:spcBef>
          <a:spcPct val="20000"/>
        </a:spcBef>
        <a:spcAft>
          <a:spcPct val="0"/>
        </a:spcAft>
        <a:buClr>
          <a:schemeClr val="hlink"/>
        </a:buClr>
        <a:buChar char="–"/>
        <a:defRPr sz="2000">
          <a:solidFill>
            <a:schemeClr val="tx1"/>
          </a:solidFill>
          <a:latin typeface="+mn-lt"/>
          <a:ea typeface="+mn-ea"/>
        </a:defRPr>
      </a:lvl2pPr>
      <a:lvl3pPr marL="1143000" indent="-228600" algn="l" rtl="0" fontAlgn="base">
        <a:spcBef>
          <a:spcPct val="20000"/>
        </a:spcBef>
        <a:spcAft>
          <a:spcPct val="0"/>
        </a:spcAft>
        <a:buClr>
          <a:schemeClr val="hlink"/>
        </a:buClr>
        <a:buFont typeface="Webdings" charset="0"/>
        <a:buChar char="4"/>
        <a:defRPr>
          <a:solidFill>
            <a:schemeClr val="tx1"/>
          </a:solidFill>
          <a:latin typeface="+mn-lt"/>
          <a:ea typeface="+mn-ea"/>
        </a:defRPr>
      </a:lvl3pPr>
      <a:lvl4pPr marL="1600200" indent="-228600" algn="l" rtl="0" fontAlgn="base">
        <a:spcBef>
          <a:spcPct val="20000"/>
        </a:spcBef>
        <a:spcAft>
          <a:spcPct val="0"/>
        </a:spcAft>
        <a:buClr>
          <a:schemeClr val="hlink"/>
        </a:buClr>
        <a:buChar char="–"/>
        <a:defRPr sz="1600">
          <a:solidFill>
            <a:schemeClr val="tx1"/>
          </a:solidFill>
          <a:latin typeface="+mn-lt"/>
          <a:ea typeface="+mn-ea"/>
        </a:defRPr>
      </a:lvl4pPr>
      <a:lvl5pPr marL="2057400" indent="-228600" algn="l" rtl="0" fontAlgn="base">
        <a:spcBef>
          <a:spcPct val="20000"/>
        </a:spcBef>
        <a:spcAft>
          <a:spcPct val="0"/>
        </a:spcAft>
        <a:buClr>
          <a:schemeClr val="hlink"/>
        </a:buClr>
        <a:buChar char="»"/>
        <a:defRPr sz="1600">
          <a:solidFill>
            <a:schemeClr val="tx1"/>
          </a:solidFill>
          <a:latin typeface="+mn-lt"/>
          <a:ea typeface="+mn-ea"/>
        </a:defRPr>
      </a:lvl5pPr>
      <a:lvl6pPr marL="2514600" indent="-228600" algn="l" rtl="0" fontAlgn="base">
        <a:spcBef>
          <a:spcPct val="20000"/>
        </a:spcBef>
        <a:spcAft>
          <a:spcPct val="0"/>
        </a:spcAft>
        <a:buClr>
          <a:schemeClr val="hlink"/>
        </a:buClr>
        <a:buChar char="»"/>
        <a:defRPr sz="1600">
          <a:solidFill>
            <a:schemeClr val="tx1"/>
          </a:solidFill>
          <a:latin typeface="+mn-lt"/>
          <a:ea typeface="+mn-ea"/>
        </a:defRPr>
      </a:lvl6pPr>
      <a:lvl7pPr marL="2971800" indent="-228600" algn="l" rtl="0" fontAlgn="base">
        <a:spcBef>
          <a:spcPct val="20000"/>
        </a:spcBef>
        <a:spcAft>
          <a:spcPct val="0"/>
        </a:spcAft>
        <a:buClr>
          <a:schemeClr val="hlink"/>
        </a:buClr>
        <a:buChar char="»"/>
        <a:defRPr sz="1600">
          <a:solidFill>
            <a:schemeClr val="tx1"/>
          </a:solidFill>
          <a:latin typeface="+mn-lt"/>
          <a:ea typeface="+mn-ea"/>
        </a:defRPr>
      </a:lvl7pPr>
      <a:lvl8pPr marL="3429000" indent="-228600" algn="l" rtl="0" fontAlgn="base">
        <a:spcBef>
          <a:spcPct val="20000"/>
        </a:spcBef>
        <a:spcAft>
          <a:spcPct val="0"/>
        </a:spcAft>
        <a:buClr>
          <a:schemeClr val="hlink"/>
        </a:buClr>
        <a:buChar char="»"/>
        <a:defRPr sz="1600">
          <a:solidFill>
            <a:schemeClr val="tx1"/>
          </a:solidFill>
          <a:latin typeface="+mn-lt"/>
          <a:ea typeface="+mn-ea"/>
        </a:defRPr>
      </a:lvl8pPr>
      <a:lvl9pPr marL="3886200" indent="-228600" algn="l" rtl="0" fontAlgn="base">
        <a:spcBef>
          <a:spcPct val="20000"/>
        </a:spcBef>
        <a:spcAft>
          <a:spcPct val="0"/>
        </a:spcAft>
        <a:buClr>
          <a:schemeClr val="hlink"/>
        </a:buClr>
        <a:buChar char="»"/>
        <a:defRPr sz="16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5" name="Picture 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772611" y="6276035"/>
            <a:ext cx="1094587" cy="350850"/>
          </a:xfrm>
          <a:prstGeom prst="rect">
            <a:avLst/>
          </a:prstGeom>
        </p:spPr>
      </p:pic>
      <p:sp>
        <p:nvSpPr>
          <p:cNvPr id="2" name="Title Placeholder 1"/>
          <p:cNvSpPr>
            <a:spLocks noGrp="1"/>
          </p:cNvSpPr>
          <p:nvPr>
            <p:ph type="title"/>
          </p:nvPr>
        </p:nvSpPr>
        <p:spPr>
          <a:xfrm>
            <a:off x="381000" y="304800"/>
            <a:ext cx="8458200" cy="812799"/>
          </a:xfrm>
          <a:prstGeom prst="rect">
            <a:avLst/>
          </a:prstGeom>
        </p:spPr>
        <p:txBody>
          <a:bodyPr vert="horz" lIns="0" tIns="0" rIns="0" bIns="0" rtlCol="0" anchor="ctr" anchorCtr="0">
            <a:noAutofit/>
          </a:bodyPr>
          <a:lstStyle/>
          <a:p>
            <a:r>
              <a:rPr lang="en-US" dirty="0"/>
              <a:t>Click to edit Master title style</a:t>
            </a:r>
          </a:p>
        </p:txBody>
      </p:sp>
      <p:sp>
        <p:nvSpPr>
          <p:cNvPr id="3" name="Text Placeholder 2"/>
          <p:cNvSpPr>
            <a:spLocks noGrp="1"/>
          </p:cNvSpPr>
          <p:nvPr>
            <p:ph type="body" idx="1"/>
          </p:nvPr>
        </p:nvSpPr>
        <p:spPr>
          <a:xfrm>
            <a:off x="381000" y="1256802"/>
            <a:ext cx="8458200" cy="4813800"/>
          </a:xfrm>
          <a:prstGeom prst="rect">
            <a:avLst/>
          </a:prstGeom>
        </p:spPr>
        <p:txBody>
          <a:bodyPr vert="horz" lIns="0" tIns="0" rIns="0" bIns="0" rtlCol="0" anchor="t">
            <a:noAutofit/>
          </a:bodyPr>
          <a:lstStyle/>
          <a:p>
            <a:pPr lvl="0"/>
            <a:r>
              <a:rPr lang="en-US" dirty="0"/>
              <a:t>Click to edit Master text styles</a:t>
            </a:r>
          </a:p>
          <a:p>
            <a:pPr lvl="2"/>
            <a:r>
              <a:rPr lang="en-US" dirty="0"/>
              <a:t>Second level</a:t>
            </a:r>
          </a:p>
          <a:p>
            <a:pPr lvl="3"/>
            <a:r>
              <a:rPr lang="en-US" dirty="0"/>
              <a:t>Third level</a:t>
            </a:r>
          </a:p>
          <a:p>
            <a:pPr lvl="4"/>
            <a:r>
              <a:rPr lang="en-US" dirty="0"/>
              <a:t>Fourth level</a:t>
            </a:r>
          </a:p>
        </p:txBody>
      </p:sp>
      <p:sp>
        <p:nvSpPr>
          <p:cNvPr id="6" name="Slide Number Placeholder 5"/>
          <p:cNvSpPr>
            <a:spLocks noGrp="1"/>
          </p:cNvSpPr>
          <p:nvPr>
            <p:ph type="sldNum" sz="quarter" idx="4"/>
          </p:nvPr>
        </p:nvSpPr>
        <p:spPr>
          <a:xfrm>
            <a:off x="381000" y="6339417"/>
            <a:ext cx="2133600" cy="366183"/>
          </a:xfrm>
          <a:prstGeom prst="rect">
            <a:avLst/>
          </a:prstGeom>
        </p:spPr>
        <p:txBody>
          <a:bodyPr vert="horz" lIns="91440" tIns="45720" rIns="91440" bIns="45720" rtlCol="0" anchor="ctr"/>
          <a:lstStyle>
            <a:lvl1pPr algn="l">
              <a:defRPr sz="1200">
                <a:solidFill>
                  <a:schemeClr val="tx1">
                    <a:tint val="75000"/>
                  </a:schemeClr>
                </a:solidFill>
                <a:latin typeface="Arial" panose="020B0604020202020204" pitchFamily="34" charset="0"/>
              </a:defRPr>
            </a:lvl1pPr>
          </a:lstStyle>
          <a:p>
            <a:pPr eaLnBrk="1" hangingPunct="1"/>
            <a:fld id="{A839EEC8-8AC5-E349-94CD-0321B7AA8B1D}" type="slidenum">
              <a:rPr lang="en-US" smtClean="0">
                <a:solidFill>
                  <a:srgbClr val="005677">
                    <a:tint val="75000"/>
                  </a:srgbClr>
                </a:solidFill>
                <a:ea typeface="ヒラギノ角ゴ ProN W3" pitchFamily="-109" charset="-128"/>
                <a:sym typeface="Gill Sans" pitchFamily="-109" charset="0"/>
              </a:rPr>
              <a:pPr eaLnBrk="1" hangingPunct="1"/>
              <a:t>‹#›</a:t>
            </a:fld>
            <a:endParaRPr lang="en-US" dirty="0">
              <a:solidFill>
                <a:srgbClr val="005677">
                  <a:tint val="75000"/>
                </a:srgbClr>
              </a:solidFill>
              <a:ea typeface="ヒラギノ角ゴ ProN W3" pitchFamily="-109" charset="-128"/>
              <a:sym typeface="Gill Sans" pitchFamily="-109" charset="0"/>
            </a:endParaRPr>
          </a:p>
        </p:txBody>
      </p:sp>
      <p:sp>
        <p:nvSpPr>
          <p:cNvPr id="8" name="Slide Number Placeholder 5"/>
          <p:cNvSpPr txBox="1">
            <a:spLocks/>
          </p:cNvSpPr>
          <p:nvPr/>
        </p:nvSpPr>
        <p:spPr>
          <a:xfrm>
            <a:off x="719668" y="6210519"/>
            <a:ext cx="8119532" cy="368077"/>
          </a:xfrm>
          <a:prstGeom prst="rect">
            <a:avLst/>
          </a:prstGeom>
        </p:spPr>
        <p:txBody>
          <a:bodyPr vert="horz" lIns="0" tIns="0" rIns="0" bIns="0" rtlCol="0" anchor="b" anchorCtr="0"/>
          <a:lstStyle>
            <a:defPPr>
              <a:defRPr lang="en-US"/>
            </a:defPPr>
            <a:lvl1pPr algn="l" rtl="0" fontAlgn="base">
              <a:spcBef>
                <a:spcPct val="0"/>
              </a:spcBef>
              <a:spcAft>
                <a:spcPct val="0"/>
              </a:spcAft>
              <a:defRPr lang="en-US" sz="700" kern="1200" smtClean="0">
                <a:solidFill>
                  <a:schemeClr val="tx1">
                    <a:tint val="75000"/>
                  </a:schemeClr>
                </a:solidFill>
                <a:latin typeface=""/>
                <a:ea typeface="ヒラギノ角ゴ ProN W3" pitchFamily="-109" charset="-128"/>
                <a:cs typeface="ヒラギノ角ゴ ProN W3" pitchFamily="-109" charset="-128"/>
                <a:sym typeface="Gill Sans" pitchFamily="-109" charset="0"/>
              </a:defRPr>
            </a:lvl1pPr>
            <a:lvl2pPr marL="457200" algn="ctr" rtl="0" fontAlgn="base">
              <a:spcBef>
                <a:spcPct val="0"/>
              </a:spcBef>
              <a:spcAft>
                <a:spcPct val="0"/>
              </a:spcAft>
              <a:defRPr sz="4200" kern="1200">
                <a:solidFill>
                  <a:srgbClr val="000000"/>
                </a:solidFill>
                <a:latin typeface="Gill Sans" pitchFamily="-109" charset="0"/>
                <a:ea typeface="ヒラギノ角ゴ ProN W3" pitchFamily="-109" charset="-128"/>
                <a:cs typeface="ヒラギノ角ゴ ProN W3" pitchFamily="-109" charset="-128"/>
                <a:sym typeface="Gill Sans" pitchFamily="-109" charset="0"/>
              </a:defRPr>
            </a:lvl2pPr>
            <a:lvl3pPr marL="914400" algn="ctr" rtl="0" fontAlgn="base">
              <a:spcBef>
                <a:spcPct val="0"/>
              </a:spcBef>
              <a:spcAft>
                <a:spcPct val="0"/>
              </a:spcAft>
              <a:defRPr sz="4200" kern="1200">
                <a:solidFill>
                  <a:srgbClr val="000000"/>
                </a:solidFill>
                <a:latin typeface="Gill Sans" pitchFamily="-109" charset="0"/>
                <a:ea typeface="ヒラギノ角ゴ ProN W3" pitchFamily="-109" charset="-128"/>
                <a:cs typeface="ヒラギノ角ゴ ProN W3" pitchFamily="-109" charset="-128"/>
                <a:sym typeface="Gill Sans" pitchFamily="-109" charset="0"/>
              </a:defRPr>
            </a:lvl3pPr>
            <a:lvl4pPr marL="1371600" algn="ctr" rtl="0" fontAlgn="base">
              <a:spcBef>
                <a:spcPct val="0"/>
              </a:spcBef>
              <a:spcAft>
                <a:spcPct val="0"/>
              </a:spcAft>
              <a:defRPr sz="4200" kern="1200">
                <a:solidFill>
                  <a:srgbClr val="000000"/>
                </a:solidFill>
                <a:latin typeface="Gill Sans" pitchFamily="-109" charset="0"/>
                <a:ea typeface="ヒラギノ角ゴ ProN W3" pitchFamily="-109" charset="-128"/>
                <a:cs typeface="ヒラギノ角ゴ ProN W3" pitchFamily="-109" charset="-128"/>
                <a:sym typeface="Gill Sans" pitchFamily="-109" charset="0"/>
              </a:defRPr>
            </a:lvl4pPr>
            <a:lvl5pPr marL="1828800" algn="ctr" rtl="0" fontAlgn="base">
              <a:spcBef>
                <a:spcPct val="0"/>
              </a:spcBef>
              <a:spcAft>
                <a:spcPct val="0"/>
              </a:spcAft>
              <a:defRPr sz="4200" kern="1200">
                <a:solidFill>
                  <a:srgbClr val="000000"/>
                </a:solidFill>
                <a:latin typeface="Gill Sans" pitchFamily="-109" charset="0"/>
                <a:ea typeface="ヒラギノ角ゴ ProN W3" pitchFamily="-109" charset="-128"/>
                <a:cs typeface="ヒラギノ角ゴ ProN W3" pitchFamily="-109" charset="-128"/>
                <a:sym typeface="Gill Sans" pitchFamily="-109" charset="0"/>
              </a:defRPr>
            </a:lvl5pPr>
            <a:lvl6pPr marL="2286000" algn="l" defTabSz="457200" rtl="0" eaLnBrk="1" latinLnBrk="0" hangingPunct="1">
              <a:defRPr sz="4200" kern="1200">
                <a:solidFill>
                  <a:srgbClr val="000000"/>
                </a:solidFill>
                <a:latin typeface="Gill Sans" pitchFamily="-109" charset="0"/>
                <a:ea typeface="ヒラギノ角ゴ ProN W3" pitchFamily="-109" charset="-128"/>
                <a:cs typeface="ヒラギノ角ゴ ProN W3" pitchFamily="-109" charset="-128"/>
                <a:sym typeface="Gill Sans" pitchFamily="-109" charset="0"/>
              </a:defRPr>
            </a:lvl6pPr>
            <a:lvl7pPr marL="2743200" algn="l" defTabSz="457200" rtl="0" eaLnBrk="1" latinLnBrk="0" hangingPunct="1">
              <a:defRPr sz="4200" kern="1200">
                <a:solidFill>
                  <a:srgbClr val="000000"/>
                </a:solidFill>
                <a:latin typeface="Gill Sans" pitchFamily="-109" charset="0"/>
                <a:ea typeface="ヒラギノ角ゴ ProN W3" pitchFamily="-109" charset="-128"/>
                <a:cs typeface="ヒラギノ角ゴ ProN W3" pitchFamily="-109" charset="-128"/>
                <a:sym typeface="Gill Sans" pitchFamily="-109" charset="0"/>
              </a:defRPr>
            </a:lvl7pPr>
            <a:lvl8pPr marL="3200400" algn="l" defTabSz="457200" rtl="0" eaLnBrk="1" latinLnBrk="0" hangingPunct="1">
              <a:defRPr sz="4200" kern="1200">
                <a:solidFill>
                  <a:srgbClr val="000000"/>
                </a:solidFill>
                <a:latin typeface="Gill Sans" pitchFamily="-109" charset="0"/>
                <a:ea typeface="ヒラギノ角ゴ ProN W3" pitchFamily="-109" charset="-128"/>
                <a:cs typeface="ヒラギノ角ゴ ProN W3" pitchFamily="-109" charset="-128"/>
                <a:sym typeface="Gill Sans" pitchFamily="-109" charset="0"/>
              </a:defRPr>
            </a:lvl8pPr>
            <a:lvl9pPr marL="3657600" algn="l" defTabSz="457200" rtl="0" eaLnBrk="1" latinLnBrk="0" hangingPunct="1">
              <a:defRPr sz="4200" kern="1200">
                <a:solidFill>
                  <a:srgbClr val="000000"/>
                </a:solidFill>
                <a:latin typeface="Gill Sans" pitchFamily="-109" charset="0"/>
                <a:ea typeface="ヒラギノ角ゴ ProN W3" pitchFamily="-109" charset="-128"/>
                <a:cs typeface="ヒラギノ角ゴ ProN W3" pitchFamily="-109" charset="-128"/>
                <a:sym typeface="Gill Sans" pitchFamily="-109" charset="0"/>
              </a:defRPr>
            </a:lvl9pPr>
          </a:lstStyle>
          <a:p>
            <a:pPr eaLnBrk="1" hangingPunct="1"/>
            <a:r>
              <a:rPr dirty="0">
                <a:solidFill>
                  <a:srgbClr val="005677">
                    <a:tint val="75000"/>
                  </a:srgbClr>
                </a:solidFill>
              </a:rPr>
              <a:t>Copyright © 2015 by Surescripts, LLC. All rights reserved.</a:t>
            </a:r>
          </a:p>
        </p:txBody>
      </p:sp>
    </p:spTree>
    <p:extLst>
      <p:ext uri="{BB962C8B-B14F-4D97-AF65-F5344CB8AC3E}">
        <p14:creationId xmlns:p14="http://schemas.microsoft.com/office/powerpoint/2010/main" val="136957558"/>
      </p:ext>
    </p:extLst>
  </p:cSld>
  <p:clrMap bg1="lt1" tx1="dk1" bg2="lt2" tx2="dk2" accent1="accent1" accent2="accent2" accent3="accent3" accent4="accent4" accent5="accent5" accent6="accent6" hlink="hlink" folHlink="folHlink"/>
  <p:sldLayoutIdLst>
    <p:sldLayoutId id="2147484012" r:id="rId1"/>
    <p:sldLayoutId id="2147484013" r:id="rId2"/>
    <p:sldLayoutId id="2147484014" r:id="rId3"/>
    <p:sldLayoutId id="2147484015" r:id="rId4"/>
    <p:sldLayoutId id="2147484016" r:id="rId5"/>
    <p:sldLayoutId id="2147484017" r:id="rId6"/>
    <p:sldLayoutId id="2147484018" r:id="rId7"/>
    <p:sldLayoutId id="2147484019" r:id="rId8"/>
    <p:sldLayoutId id="2147484020" r:id="rId9"/>
    <p:sldLayoutId id="2147484021" r:id="rId10"/>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457200" rtl="0" eaLnBrk="1" latinLnBrk="0" hangingPunct="1">
        <a:spcBef>
          <a:spcPct val="0"/>
        </a:spcBef>
        <a:buNone/>
        <a:defRPr sz="2800" b="1" i="0" kern="1200" spc="-150" baseline="0">
          <a:solidFill>
            <a:schemeClr val="tx1"/>
          </a:solidFill>
          <a:latin typeface="Arial"/>
          <a:ea typeface="+mj-ea"/>
          <a:cs typeface="Arial"/>
        </a:defRPr>
      </a:lvl1pPr>
    </p:titleStyle>
    <p:bodyStyle>
      <a:lvl1pPr marL="176213" indent="-176213" algn="l" defTabSz="457200" rtl="0" eaLnBrk="1" latinLnBrk="0" hangingPunct="1">
        <a:spcBef>
          <a:spcPts val="400"/>
        </a:spcBef>
        <a:spcAft>
          <a:spcPts val="400"/>
        </a:spcAft>
        <a:buFont typeface="Wingdings" panose="05000000000000000000" pitchFamily="2" charset="2"/>
        <a:buChar char="§"/>
        <a:defRPr sz="1800" b="0" i="0" kern="1200">
          <a:solidFill>
            <a:schemeClr val="bg2"/>
          </a:solidFill>
          <a:latin typeface="Arial"/>
          <a:ea typeface="+mn-ea"/>
          <a:cs typeface="Arial"/>
        </a:defRPr>
      </a:lvl1pPr>
      <a:lvl2pPr marL="228600" indent="-228600" algn="l" defTabSz="457200" rtl="0" eaLnBrk="1" latinLnBrk="0" hangingPunct="1">
        <a:spcBef>
          <a:spcPts val="400"/>
        </a:spcBef>
        <a:buFont typeface="Arial"/>
        <a:buChar char="•"/>
        <a:defRPr sz="1600" b="0" i="0" kern="1200">
          <a:solidFill>
            <a:schemeClr val="tx1"/>
          </a:solidFill>
          <a:latin typeface="Arial"/>
          <a:ea typeface="+mn-ea"/>
          <a:cs typeface="Arial"/>
        </a:defRPr>
      </a:lvl2pPr>
      <a:lvl3pPr marL="396875" indent="-168275" algn="l" defTabSz="457200" rtl="0" eaLnBrk="1" latinLnBrk="0" hangingPunct="1">
        <a:spcBef>
          <a:spcPts val="400"/>
        </a:spcBef>
        <a:spcAft>
          <a:spcPts val="400"/>
        </a:spcAft>
        <a:buFont typeface="Wingdings" panose="05000000000000000000" pitchFamily="2" charset="2"/>
        <a:buChar char="§"/>
        <a:defRPr sz="1200" b="0" i="0" kern="1200">
          <a:solidFill>
            <a:schemeClr val="bg2"/>
          </a:solidFill>
          <a:latin typeface="Arial"/>
          <a:ea typeface="+mn-ea"/>
          <a:cs typeface="Arial"/>
        </a:defRPr>
      </a:lvl3pPr>
      <a:lvl4pPr marL="628650" indent="-171450" algn="l" defTabSz="457200" rtl="0" eaLnBrk="1" latinLnBrk="0" hangingPunct="1">
        <a:spcBef>
          <a:spcPts val="400"/>
        </a:spcBef>
        <a:spcAft>
          <a:spcPts val="400"/>
        </a:spcAft>
        <a:buFont typeface="Wingdings" panose="05000000000000000000" pitchFamily="2" charset="2"/>
        <a:buChar char="§"/>
        <a:defRPr sz="1200" b="0" i="0" kern="1200">
          <a:solidFill>
            <a:schemeClr val="bg2"/>
          </a:solidFill>
          <a:latin typeface="Arial"/>
          <a:ea typeface="+mn-ea"/>
          <a:cs typeface="Arial"/>
        </a:defRPr>
      </a:lvl4pPr>
      <a:lvl5pPr marL="858838" indent="-173038" algn="l" defTabSz="457200" rtl="0" eaLnBrk="1" latinLnBrk="0" hangingPunct="1">
        <a:spcBef>
          <a:spcPts val="400"/>
        </a:spcBef>
        <a:spcAft>
          <a:spcPts val="400"/>
        </a:spcAft>
        <a:buFont typeface="Wingdings" panose="05000000000000000000" pitchFamily="2" charset="2"/>
        <a:buChar char="§"/>
        <a:defRPr sz="1200" b="0" i="0" kern="1200">
          <a:solidFill>
            <a:schemeClr val="bg2"/>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93567" name="Picture 31" descr="SlideMaster_04240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1014413"/>
          </a:xfrm>
          <a:prstGeom prst="rect">
            <a:avLst/>
          </a:prstGeom>
          <a:noFill/>
          <a:extLst>
            <a:ext uri="{909E8E84-426E-40dd-AFC4-6F175D3DCCD1}">
              <a14:hiddenFill xmlns="" xmlns:a14="http://schemas.microsoft.com/office/drawing/2010/main">
                <a:solidFill>
                  <a:srgbClr val="FFFFFF"/>
                </a:solidFill>
              </a14:hiddenFill>
            </a:ext>
          </a:extLst>
        </p:spPr>
      </p:pic>
      <p:sp>
        <p:nvSpPr>
          <p:cNvPr id="193539" name="Rectangle 3"/>
          <p:cNvSpPr>
            <a:spLocks noGrp="1" noChangeArrowheads="1"/>
          </p:cNvSpPr>
          <p:nvPr>
            <p:ph type="title"/>
          </p:nvPr>
        </p:nvSpPr>
        <p:spPr bwMode="auto">
          <a:xfrm>
            <a:off x="269875" y="52388"/>
            <a:ext cx="5661025" cy="8191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93541" name="Rectangle 5"/>
          <p:cNvSpPr>
            <a:spLocks noChangeArrowheads="1"/>
          </p:cNvSpPr>
          <p:nvPr/>
        </p:nvSpPr>
        <p:spPr bwMode="gray">
          <a:xfrm>
            <a:off x="0" y="6684963"/>
            <a:ext cx="9144000" cy="173037"/>
          </a:xfrm>
          <a:prstGeom prst="rect">
            <a:avLst/>
          </a:prstGeom>
          <a:solidFill>
            <a:schemeClr val="tx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endParaRPr lang="en-US">
              <a:solidFill>
                <a:srgbClr val="000000"/>
              </a:solidFill>
              <a:ea typeface="ＭＳ Ｐゴシック" charset="0"/>
              <a:cs typeface="Arial" pitchFamily="34" charset="0"/>
            </a:endParaRPr>
          </a:p>
        </p:txBody>
      </p:sp>
      <p:sp>
        <p:nvSpPr>
          <p:cNvPr id="193542" name="Text Box 6"/>
          <p:cNvSpPr txBox="1">
            <a:spLocks noChangeArrowheads="1"/>
          </p:cNvSpPr>
          <p:nvPr/>
        </p:nvSpPr>
        <p:spPr bwMode="gray">
          <a:xfrm>
            <a:off x="279400" y="6661150"/>
            <a:ext cx="1279525" cy="2286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1" hangingPunct="1"/>
            <a:r>
              <a:rPr lang="en-US" sz="900" b="1">
                <a:solidFill>
                  <a:srgbClr val="FFFFFF"/>
                </a:solidFill>
                <a:latin typeface="Arial Narrow" charset="0"/>
                <a:ea typeface="ＭＳ Ｐゴシック" charset="0"/>
                <a:cs typeface="Arial" charset="0"/>
              </a:rPr>
              <a:t>© FCG 2007   |    Slide </a:t>
            </a:r>
            <a:fld id="{B84C3FB0-9036-CB4E-9583-91576A86106F}" type="slidenum">
              <a:rPr lang="en-US" sz="900" b="1" smtClean="0">
                <a:solidFill>
                  <a:srgbClr val="FFFFFF"/>
                </a:solidFill>
                <a:latin typeface="Arial Narrow" charset="0"/>
                <a:ea typeface="ＭＳ Ｐゴシック" charset="0"/>
                <a:cs typeface="Arial" pitchFamily="34" charset="0"/>
              </a:rPr>
              <a:pPr eaLnBrk="1" hangingPunct="1"/>
              <a:t>‹#›</a:t>
            </a:fld>
            <a:endParaRPr lang="en-US" sz="900" b="1">
              <a:solidFill>
                <a:srgbClr val="FFFFFF"/>
              </a:solidFill>
              <a:latin typeface="Arial Narrow" charset="0"/>
              <a:ea typeface="ＭＳ Ｐゴシック" charset="0"/>
              <a:cs typeface="Arial" charset="0"/>
            </a:endParaRPr>
          </a:p>
        </p:txBody>
      </p:sp>
      <p:graphicFrame>
        <p:nvGraphicFramePr>
          <p:cNvPr id="193545" name="Base" hidden="1"/>
          <p:cNvGraphicFramePr>
            <a:graphicFrameLocks/>
          </p:cNvGraphicFramePr>
          <p:nvPr/>
        </p:nvGraphicFramePr>
        <p:xfrm>
          <a:off x="1524000" y="1397000"/>
          <a:ext cx="6096000" cy="4064000"/>
        </p:xfrm>
        <a:graphic>
          <a:graphicData uri="http://schemas.openxmlformats.org/presentationml/2006/ole">
            <mc:AlternateContent xmlns:mc="http://schemas.openxmlformats.org/markup-compatibility/2006">
              <mc:Choice xmlns:v="urn:schemas-microsoft-com:vml" Requires="v">
                <p:oleObj spid="_x0000_s11511" name="Presentation" r:id="rId4" imgW="0" imgH="0" progId="PowerPoint.Show.8">
                  <p:embed/>
                </p:oleObj>
              </mc:Choice>
              <mc:Fallback>
                <p:oleObj name="Presentation" r:id="rId4" imgW="0" imgH="0" progId="PowerPoint.Show.8">
                  <p:embed/>
                  <p:pic>
                    <p:nvPicPr>
                      <p:cNvPr id="0" name=""/>
                      <p:cNvPicPr preferRelativeResize="0">
                        <a:picLocks noChangeArrowheads="1"/>
                      </p:cNvPicPr>
                      <p:nvPr/>
                    </p:nvPicPr>
                    <p:blipFill>
                      <a:blip>
                        <a:extLst>
                          <a:ext uri="{28A0092B-C50C-407E-A947-70E740481C1C}">
                            <a14:useLocalDpi xmlns:a14="http://schemas.microsoft.com/office/drawing/2010/main" val="0"/>
                          </a:ext>
                        </a:extLst>
                      </a:blip>
                      <a:srcRect/>
                      <a:stretch>
                        <a:fillRect/>
                      </a:stretch>
                    </p:blipFill>
                    <p:spPr bwMode="auto">
                      <a:xfrm>
                        <a:off x="1524000" y="1397000"/>
                        <a:ext cx="6096000" cy="4064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193546" name="Rectangle 10"/>
          <p:cNvSpPr>
            <a:spLocks noGrp="1" noChangeArrowheads="1"/>
          </p:cNvSpPr>
          <p:nvPr>
            <p:ph type="body" idx="1"/>
          </p:nvPr>
        </p:nvSpPr>
        <p:spPr bwMode="auto">
          <a:xfrm>
            <a:off x="257175" y="1303338"/>
            <a:ext cx="8580438" cy="51720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3569" name="Text Box 33"/>
          <p:cNvSpPr txBox="1">
            <a:spLocks noChangeArrowheads="1"/>
          </p:cNvSpPr>
          <p:nvPr/>
        </p:nvSpPr>
        <p:spPr bwMode="gray">
          <a:xfrm>
            <a:off x="8609013" y="6661150"/>
            <a:ext cx="382587" cy="2286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r" eaLnBrk="1" hangingPunct="1"/>
            <a:r>
              <a:rPr lang="en-US" sz="900" b="1">
                <a:solidFill>
                  <a:srgbClr val="FFFFFF"/>
                </a:solidFill>
                <a:latin typeface="Arial Narrow" charset="0"/>
                <a:ea typeface="ＭＳ Ｐゴシック" charset="0"/>
                <a:cs typeface="Arial" pitchFamily="34" charset="0"/>
              </a:rPr>
              <a:t>CDS</a:t>
            </a:r>
          </a:p>
        </p:txBody>
      </p:sp>
      <p:sp>
        <p:nvSpPr>
          <p:cNvPr id="193570" name="Rectangle 34"/>
          <p:cNvSpPr>
            <a:spLocks noChangeArrowheads="1"/>
          </p:cNvSpPr>
          <p:nvPr/>
        </p:nvSpPr>
        <p:spPr bwMode="gray">
          <a:xfrm>
            <a:off x="3213100" y="6661150"/>
            <a:ext cx="2895600" cy="2476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lgn="ctr" eaLnBrk="1" hangingPunct="1"/>
            <a:endParaRPr lang="en-US" sz="900" b="1">
              <a:solidFill>
                <a:srgbClr val="FFFFFF"/>
              </a:solidFill>
              <a:latin typeface="Arial Narrow" charset="0"/>
              <a:ea typeface="ＭＳ Ｐゴシック" charset="0"/>
              <a:cs typeface="Arial" pitchFamily="34" charset="0"/>
            </a:endParaRPr>
          </a:p>
        </p:txBody>
      </p:sp>
    </p:spTree>
    <p:extLst>
      <p:ext uri="{BB962C8B-B14F-4D97-AF65-F5344CB8AC3E}">
        <p14:creationId xmlns:p14="http://schemas.microsoft.com/office/powerpoint/2010/main" val="3186634102"/>
      </p:ext>
    </p:extLst>
  </p:cSld>
  <p:clrMap bg1="lt1" tx1="dk1" bg2="lt2" tx2="dk2" accent1="accent1" accent2="accent2" accent3="accent3" accent4="accent4" accent5="accent5" accent6="accent6" hlink="hlink" folHlink="folHlink"/>
  <p:hf hdr="0" dt="0"/>
  <p:txStyles>
    <p:titleStyle>
      <a:lvl1pPr algn="l" rtl="0" fontAlgn="base">
        <a:lnSpc>
          <a:spcPct val="80000"/>
        </a:lnSpc>
        <a:spcBef>
          <a:spcPct val="0"/>
        </a:spcBef>
        <a:spcAft>
          <a:spcPct val="0"/>
        </a:spcAft>
        <a:defRPr sz="2600" b="1">
          <a:solidFill>
            <a:schemeClr val="tx1"/>
          </a:solidFill>
          <a:effectLst>
            <a:outerShdw blurRad="38100" dist="38100" dir="2700000" algn="tl">
              <a:srgbClr val="DDDDDD"/>
            </a:outerShdw>
          </a:effectLst>
          <a:latin typeface="+mj-lt"/>
          <a:ea typeface="+mj-ea"/>
          <a:cs typeface="+mj-cs"/>
        </a:defRPr>
      </a:lvl1pPr>
      <a:lvl2pPr algn="l" rtl="0" fontAlgn="base">
        <a:lnSpc>
          <a:spcPct val="80000"/>
        </a:lnSpc>
        <a:spcBef>
          <a:spcPct val="0"/>
        </a:spcBef>
        <a:spcAft>
          <a:spcPct val="0"/>
        </a:spcAft>
        <a:defRPr sz="2600" b="1">
          <a:solidFill>
            <a:schemeClr val="tx1"/>
          </a:solidFill>
          <a:effectLst>
            <a:outerShdw blurRad="38100" dist="38100" dir="2700000" algn="tl">
              <a:srgbClr val="DDDDDD"/>
            </a:outerShdw>
          </a:effectLst>
          <a:latin typeface="Arial" charset="0"/>
          <a:ea typeface="ＭＳ Ｐゴシック" charset="0"/>
        </a:defRPr>
      </a:lvl2pPr>
      <a:lvl3pPr algn="l" rtl="0" fontAlgn="base">
        <a:lnSpc>
          <a:spcPct val="80000"/>
        </a:lnSpc>
        <a:spcBef>
          <a:spcPct val="0"/>
        </a:spcBef>
        <a:spcAft>
          <a:spcPct val="0"/>
        </a:spcAft>
        <a:defRPr sz="2600" b="1">
          <a:solidFill>
            <a:schemeClr val="tx1"/>
          </a:solidFill>
          <a:effectLst>
            <a:outerShdw blurRad="38100" dist="38100" dir="2700000" algn="tl">
              <a:srgbClr val="DDDDDD"/>
            </a:outerShdw>
          </a:effectLst>
          <a:latin typeface="Arial" charset="0"/>
          <a:ea typeface="ＭＳ Ｐゴシック" charset="0"/>
        </a:defRPr>
      </a:lvl3pPr>
      <a:lvl4pPr algn="l" rtl="0" fontAlgn="base">
        <a:lnSpc>
          <a:spcPct val="80000"/>
        </a:lnSpc>
        <a:spcBef>
          <a:spcPct val="0"/>
        </a:spcBef>
        <a:spcAft>
          <a:spcPct val="0"/>
        </a:spcAft>
        <a:defRPr sz="2600" b="1">
          <a:solidFill>
            <a:schemeClr val="tx1"/>
          </a:solidFill>
          <a:effectLst>
            <a:outerShdw blurRad="38100" dist="38100" dir="2700000" algn="tl">
              <a:srgbClr val="DDDDDD"/>
            </a:outerShdw>
          </a:effectLst>
          <a:latin typeface="Arial" charset="0"/>
          <a:ea typeface="ＭＳ Ｐゴシック" charset="0"/>
        </a:defRPr>
      </a:lvl4pPr>
      <a:lvl5pPr algn="l" rtl="0" fontAlgn="base">
        <a:lnSpc>
          <a:spcPct val="80000"/>
        </a:lnSpc>
        <a:spcBef>
          <a:spcPct val="0"/>
        </a:spcBef>
        <a:spcAft>
          <a:spcPct val="0"/>
        </a:spcAft>
        <a:defRPr sz="2600" b="1">
          <a:solidFill>
            <a:schemeClr val="tx1"/>
          </a:solidFill>
          <a:effectLst>
            <a:outerShdw blurRad="38100" dist="38100" dir="2700000" algn="tl">
              <a:srgbClr val="DDDDDD"/>
            </a:outerShdw>
          </a:effectLst>
          <a:latin typeface="Arial" charset="0"/>
          <a:ea typeface="ＭＳ Ｐゴシック" charset="0"/>
        </a:defRPr>
      </a:lvl5pPr>
      <a:lvl6pPr marL="457200" algn="l" rtl="0" fontAlgn="base">
        <a:lnSpc>
          <a:spcPct val="80000"/>
        </a:lnSpc>
        <a:spcBef>
          <a:spcPct val="0"/>
        </a:spcBef>
        <a:spcAft>
          <a:spcPct val="0"/>
        </a:spcAft>
        <a:defRPr sz="2600" b="1">
          <a:solidFill>
            <a:schemeClr val="tx1"/>
          </a:solidFill>
          <a:effectLst>
            <a:outerShdw blurRad="38100" dist="38100" dir="2700000" algn="tl">
              <a:srgbClr val="DDDDDD"/>
            </a:outerShdw>
          </a:effectLst>
          <a:latin typeface="Arial" charset="0"/>
          <a:ea typeface="ＭＳ Ｐゴシック" charset="0"/>
        </a:defRPr>
      </a:lvl6pPr>
      <a:lvl7pPr marL="914400" algn="l" rtl="0" fontAlgn="base">
        <a:lnSpc>
          <a:spcPct val="80000"/>
        </a:lnSpc>
        <a:spcBef>
          <a:spcPct val="0"/>
        </a:spcBef>
        <a:spcAft>
          <a:spcPct val="0"/>
        </a:spcAft>
        <a:defRPr sz="2600" b="1">
          <a:solidFill>
            <a:schemeClr val="tx1"/>
          </a:solidFill>
          <a:effectLst>
            <a:outerShdw blurRad="38100" dist="38100" dir="2700000" algn="tl">
              <a:srgbClr val="DDDDDD"/>
            </a:outerShdw>
          </a:effectLst>
          <a:latin typeface="Arial" charset="0"/>
          <a:ea typeface="ＭＳ Ｐゴシック" charset="0"/>
        </a:defRPr>
      </a:lvl7pPr>
      <a:lvl8pPr marL="1371600" algn="l" rtl="0" fontAlgn="base">
        <a:lnSpc>
          <a:spcPct val="80000"/>
        </a:lnSpc>
        <a:spcBef>
          <a:spcPct val="0"/>
        </a:spcBef>
        <a:spcAft>
          <a:spcPct val="0"/>
        </a:spcAft>
        <a:defRPr sz="2600" b="1">
          <a:solidFill>
            <a:schemeClr val="tx1"/>
          </a:solidFill>
          <a:effectLst>
            <a:outerShdw blurRad="38100" dist="38100" dir="2700000" algn="tl">
              <a:srgbClr val="DDDDDD"/>
            </a:outerShdw>
          </a:effectLst>
          <a:latin typeface="Arial" charset="0"/>
          <a:ea typeface="ＭＳ Ｐゴシック" charset="0"/>
        </a:defRPr>
      </a:lvl8pPr>
      <a:lvl9pPr marL="1828800" algn="l" rtl="0" fontAlgn="base">
        <a:lnSpc>
          <a:spcPct val="80000"/>
        </a:lnSpc>
        <a:spcBef>
          <a:spcPct val="0"/>
        </a:spcBef>
        <a:spcAft>
          <a:spcPct val="0"/>
        </a:spcAft>
        <a:defRPr sz="2600" b="1">
          <a:solidFill>
            <a:schemeClr val="tx1"/>
          </a:solidFill>
          <a:effectLst>
            <a:outerShdw blurRad="38100" dist="38100" dir="2700000" algn="tl">
              <a:srgbClr val="DDDDDD"/>
            </a:outerShdw>
          </a:effectLst>
          <a:latin typeface="Arial" charset="0"/>
          <a:ea typeface="ＭＳ Ｐゴシック" charset="0"/>
        </a:defRPr>
      </a:lvl9pPr>
    </p:titleStyle>
    <p:bodyStyle>
      <a:lvl1pPr marL="342900" indent="-342900" algn="l" rtl="0" fontAlgn="base">
        <a:spcBef>
          <a:spcPct val="20000"/>
        </a:spcBef>
        <a:spcAft>
          <a:spcPct val="0"/>
        </a:spcAft>
        <a:buClr>
          <a:schemeClr val="hlink"/>
        </a:buClr>
        <a:buFont typeface="Wingdings 2" charset="0"/>
        <a:buChar char="¢"/>
        <a:defRPr sz="2200">
          <a:solidFill>
            <a:schemeClr val="tx1"/>
          </a:solidFill>
          <a:latin typeface="+mn-lt"/>
          <a:ea typeface="+mn-ea"/>
          <a:cs typeface="+mn-cs"/>
        </a:defRPr>
      </a:lvl1pPr>
      <a:lvl2pPr marL="742950" indent="-285750" algn="l" rtl="0" fontAlgn="base">
        <a:spcBef>
          <a:spcPct val="20000"/>
        </a:spcBef>
        <a:spcAft>
          <a:spcPct val="0"/>
        </a:spcAft>
        <a:buClr>
          <a:schemeClr val="hlink"/>
        </a:buClr>
        <a:buChar char="–"/>
        <a:defRPr sz="2000">
          <a:solidFill>
            <a:schemeClr val="tx1"/>
          </a:solidFill>
          <a:latin typeface="+mn-lt"/>
          <a:ea typeface="+mn-ea"/>
        </a:defRPr>
      </a:lvl2pPr>
      <a:lvl3pPr marL="1143000" indent="-228600" algn="l" rtl="0" fontAlgn="base">
        <a:spcBef>
          <a:spcPct val="20000"/>
        </a:spcBef>
        <a:spcAft>
          <a:spcPct val="0"/>
        </a:spcAft>
        <a:buClr>
          <a:schemeClr val="hlink"/>
        </a:buClr>
        <a:buFont typeface="Webdings" charset="0"/>
        <a:buChar char="4"/>
        <a:defRPr>
          <a:solidFill>
            <a:schemeClr val="tx1"/>
          </a:solidFill>
          <a:latin typeface="+mn-lt"/>
          <a:ea typeface="+mn-ea"/>
        </a:defRPr>
      </a:lvl3pPr>
      <a:lvl4pPr marL="1600200" indent="-228600" algn="l" rtl="0" fontAlgn="base">
        <a:spcBef>
          <a:spcPct val="20000"/>
        </a:spcBef>
        <a:spcAft>
          <a:spcPct val="0"/>
        </a:spcAft>
        <a:buClr>
          <a:schemeClr val="hlink"/>
        </a:buClr>
        <a:buChar char="–"/>
        <a:defRPr sz="1600">
          <a:solidFill>
            <a:schemeClr val="tx1"/>
          </a:solidFill>
          <a:latin typeface="+mn-lt"/>
          <a:ea typeface="+mn-ea"/>
        </a:defRPr>
      </a:lvl4pPr>
      <a:lvl5pPr marL="2057400" indent="-228600" algn="l" rtl="0" fontAlgn="base">
        <a:spcBef>
          <a:spcPct val="20000"/>
        </a:spcBef>
        <a:spcAft>
          <a:spcPct val="0"/>
        </a:spcAft>
        <a:buClr>
          <a:schemeClr val="hlink"/>
        </a:buClr>
        <a:buChar char="»"/>
        <a:defRPr sz="1600">
          <a:solidFill>
            <a:schemeClr val="tx1"/>
          </a:solidFill>
          <a:latin typeface="+mn-lt"/>
          <a:ea typeface="+mn-ea"/>
        </a:defRPr>
      </a:lvl5pPr>
      <a:lvl6pPr marL="2514600" indent="-228600" algn="l" rtl="0" fontAlgn="base">
        <a:spcBef>
          <a:spcPct val="20000"/>
        </a:spcBef>
        <a:spcAft>
          <a:spcPct val="0"/>
        </a:spcAft>
        <a:buClr>
          <a:schemeClr val="hlink"/>
        </a:buClr>
        <a:buChar char="»"/>
        <a:defRPr sz="1600">
          <a:solidFill>
            <a:schemeClr val="tx1"/>
          </a:solidFill>
          <a:latin typeface="+mn-lt"/>
          <a:ea typeface="+mn-ea"/>
        </a:defRPr>
      </a:lvl6pPr>
      <a:lvl7pPr marL="2971800" indent="-228600" algn="l" rtl="0" fontAlgn="base">
        <a:spcBef>
          <a:spcPct val="20000"/>
        </a:spcBef>
        <a:spcAft>
          <a:spcPct val="0"/>
        </a:spcAft>
        <a:buClr>
          <a:schemeClr val="hlink"/>
        </a:buClr>
        <a:buChar char="»"/>
        <a:defRPr sz="1600">
          <a:solidFill>
            <a:schemeClr val="tx1"/>
          </a:solidFill>
          <a:latin typeface="+mn-lt"/>
          <a:ea typeface="+mn-ea"/>
        </a:defRPr>
      </a:lvl7pPr>
      <a:lvl8pPr marL="3429000" indent="-228600" algn="l" rtl="0" fontAlgn="base">
        <a:spcBef>
          <a:spcPct val="20000"/>
        </a:spcBef>
        <a:spcAft>
          <a:spcPct val="0"/>
        </a:spcAft>
        <a:buClr>
          <a:schemeClr val="hlink"/>
        </a:buClr>
        <a:buChar char="»"/>
        <a:defRPr sz="1600">
          <a:solidFill>
            <a:schemeClr val="tx1"/>
          </a:solidFill>
          <a:latin typeface="+mn-lt"/>
          <a:ea typeface="+mn-ea"/>
        </a:defRPr>
      </a:lvl8pPr>
      <a:lvl9pPr marL="3886200" indent="-228600" algn="l" rtl="0" fontAlgn="base">
        <a:spcBef>
          <a:spcPct val="20000"/>
        </a:spcBef>
        <a:spcAft>
          <a:spcPct val="0"/>
        </a:spcAft>
        <a:buClr>
          <a:schemeClr val="hlink"/>
        </a:buClr>
        <a:buChar char="»"/>
        <a:defRPr sz="16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93567" name="Picture 31" descr="SlideMaster_04240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1014413"/>
          </a:xfrm>
          <a:prstGeom prst="rect">
            <a:avLst/>
          </a:prstGeom>
          <a:noFill/>
          <a:extLst>
            <a:ext uri="{909E8E84-426E-40dd-AFC4-6F175D3DCCD1}">
              <a14:hiddenFill xmlns="" xmlns:a14="http://schemas.microsoft.com/office/drawing/2010/main">
                <a:solidFill>
                  <a:srgbClr val="FFFFFF"/>
                </a:solidFill>
              </a14:hiddenFill>
            </a:ext>
          </a:extLst>
        </p:spPr>
      </p:pic>
      <p:sp>
        <p:nvSpPr>
          <p:cNvPr id="193539" name="Rectangle 3"/>
          <p:cNvSpPr>
            <a:spLocks noGrp="1" noChangeArrowheads="1"/>
          </p:cNvSpPr>
          <p:nvPr>
            <p:ph type="title"/>
          </p:nvPr>
        </p:nvSpPr>
        <p:spPr bwMode="auto">
          <a:xfrm>
            <a:off x="269875" y="52388"/>
            <a:ext cx="5661025" cy="8191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93541" name="Rectangle 5"/>
          <p:cNvSpPr>
            <a:spLocks noChangeArrowheads="1"/>
          </p:cNvSpPr>
          <p:nvPr/>
        </p:nvSpPr>
        <p:spPr bwMode="gray">
          <a:xfrm>
            <a:off x="0" y="6684963"/>
            <a:ext cx="9144000" cy="173037"/>
          </a:xfrm>
          <a:prstGeom prst="rect">
            <a:avLst/>
          </a:prstGeom>
          <a:solidFill>
            <a:schemeClr val="tx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endParaRPr lang="en-US">
              <a:solidFill>
                <a:srgbClr val="000000"/>
              </a:solidFill>
              <a:ea typeface="ＭＳ Ｐゴシック" charset="0"/>
              <a:cs typeface="Arial" pitchFamily="34" charset="0"/>
            </a:endParaRPr>
          </a:p>
        </p:txBody>
      </p:sp>
      <p:sp>
        <p:nvSpPr>
          <p:cNvPr id="193542" name="Text Box 6"/>
          <p:cNvSpPr txBox="1">
            <a:spLocks noChangeArrowheads="1"/>
          </p:cNvSpPr>
          <p:nvPr/>
        </p:nvSpPr>
        <p:spPr bwMode="gray">
          <a:xfrm>
            <a:off x="279400" y="6661150"/>
            <a:ext cx="1279525" cy="2286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1" hangingPunct="1"/>
            <a:r>
              <a:rPr lang="en-US" sz="900" b="1">
                <a:solidFill>
                  <a:srgbClr val="FFFFFF"/>
                </a:solidFill>
                <a:latin typeface="Arial Narrow" charset="0"/>
                <a:ea typeface="ＭＳ Ｐゴシック" charset="0"/>
                <a:cs typeface="Arial" charset="0"/>
              </a:rPr>
              <a:t>© FCG 2007   |    Slide </a:t>
            </a:r>
            <a:fld id="{B84C3FB0-9036-CB4E-9583-91576A86106F}" type="slidenum">
              <a:rPr lang="en-US" sz="900" b="1" smtClean="0">
                <a:solidFill>
                  <a:srgbClr val="FFFFFF"/>
                </a:solidFill>
                <a:latin typeface="Arial Narrow" charset="0"/>
                <a:ea typeface="ＭＳ Ｐゴシック" charset="0"/>
                <a:cs typeface="Arial" pitchFamily="34" charset="0"/>
              </a:rPr>
              <a:pPr eaLnBrk="1" hangingPunct="1"/>
              <a:t>‹#›</a:t>
            </a:fld>
            <a:endParaRPr lang="en-US" sz="900" b="1">
              <a:solidFill>
                <a:srgbClr val="FFFFFF"/>
              </a:solidFill>
              <a:latin typeface="Arial Narrow" charset="0"/>
              <a:ea typeface="ＭＳ Ｐゴシック" charset="0"/>
              <a:cs typeface="Arial" charset="0"/>
            </a:endParaRPr>
          </a:p>
        </p:txBody>
      </p:sp>
      <p:graphicFrame>
        <p:nvGraphicFramePr>
          <p:cNvPr id="193545" name="Base" hidden="1"/>
          <p:cNvGraphicFramePr>
            <a:graphicFrameLocks/>
          </p:cNvGraphicFramePr>
          <p:nvPr/>
        </p:nvGraphicFramePr>
        <p:xfrm>
          <a:off x="1524000" y="1397000"/>
          <a:ext cx="6096000" cy="4064000"/>
        </p:xfrm>
        <a:graphic>
          <a:graphicData uri="http://schemas.openxmlformats.org/presentationml/2006/ole">
            <mc:AlternateContent xmlns:mc="http://schemas.openxmlformats.org/markup-compatibility/2006">
              <mc:Choice xmlns:v="urn:schemas-microsoft-com:vml" Requires="v">
                <p:oleObj spid="_x0000_s12535" name="Presentation" r:id="rId4" imgW="0" imgH="0" progId="PowerPoint.Show.8">
                  <p:embed/>
                </p:oleObj>
              </mc:Choice>
              <mc:Fallback>
                <p:oleObj name="Presentation" r:id="rId4" imgW="0" imgH="0" progId="PowerPoint.Show.8">
                  <p:embed/>
                  <p:pic>
                    <p:nvPicPr>
                      <p:cNvPr id="0" name=""/>
                      <p:cNvPicPr preferRelativeResize="0">
                        <a:picLocks noChangeArrowheads="1"/>
                      </p:cNvPicPr>
                      <p:nvPr/>
                    </p:nvPicPr>
                    <p:blipFill>
                      <a:blip>
                        <a:extLst>
                          <a:ext uri="{28A0092B-C50C-407E-A947-70E740481C1C}">
                            <a14:useLocalDpi xmlns:a14="http://schemas.microsoft.com/office/drawing/2010/main" val="0"/>
                          </a:ext>
                        </a:extLst>
                      </a:blip>
                      <a:srcRect/>
                      <a:stretch>
                        <a:fillRect/>
                      </a:stretch>
                    </p:blipFill>
                    <p:spPr bwMode="auto">
                      <a:xfrm>
                        <a:off x="1524000" y="1397000"/>
                        <a:ext cx="6096000" cy="4064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193546" name="Rectangle 10"/>
          <p:cNvSpPr>
            <a:spLocks noGrp="1" noChangeArrowheads="1"/>
          </p:cNvSpPr>
          <p:nvPr>
            <p:ph type="body" idx="1"/>
          </p:nvPr>
        </p:nvSpPr>
        <p:spPr bwMode="auto">
          <a:xfrm>
            <a:off x="257175" y="1303338"/>
            <a:ext cx="8580438" cy="51720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3569" name="Text Box 33"/>
          <p:cNvSpPr txBox="1">
            <a:spLocks noChangeArrowheads="1"/>
          </p:cNvSpPr>
          <p:nvPr/>
        </p:nvSpPr>
        <p:spPr bwMode="gray">
          <a:xfrm>
            <a:off x="8609013" y="6661150"/>
            <a:ext cx="382587" cy="2286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r" eaLnBrk="1" hangingPunct="1"/>
            <a:r>
              <a:rPr lang="en-US" sz="900" b="1">
                <a:solidFill>
                  <a:srgbClr val="FFFFFF"/>
                </a:solidFill>
                <a:latin typeface="Arial Narrow" charset="0"/>
                <a:ea typeface="ＭＳ Ｐゴシック" charset="0"/>
                <a:cs typeface="Arial" pitchFamily="34" charset="0"/>
              </a:rPr>
              <a:t>CDS</a:t>
            </a:r>
          </a:p>
        </p:txBody>
      </p:sp>
      <p:sp>
        <p:nvSpPr>
          <p:cNvPr id="193570" name="Rectangle 34"/>
          <p:cNvSpPr>
            <a:spLocks noChangeArrowheads="1"/>
          </p:cNvSpPr>
          <p:nvPr/>
        </p:nvSpPr>
        <p:spPr bwMode="gray">
          <a:xfrm>
            <a:off x="3213100" y="6661150"/>
            <a:ext cx="2895600" cy="2476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lgn="ctr" eaLnBrk="1" hangingPunct="1"/>
            <a:endParaRPr lang="en-US" sz="900" b="1">
              <a:solidFill>
                <a:srgbClr val="FFFFFF"/>
              </a:solidFill>
              <a:latin typeface="Arial Narrow" charset="0"/>
              <a:ea typeface="ＭＳ Ｐゴシック" charset="0"/>
              <a:cs typeface="Arial" pitchFamily="34" charset="0"/>
            </a:endParaRPr>
          </a:p>
        </p:txBody>
      </p:sp>
    </p:spTree>
    <p:extLst>
      <p:ext uri="{BB962C8B-B14F-4D97-AF65-F5344CB8AC3E}">
        <p14:creationId xmlns:p14="http://schemas.microsoft.com/office/powerpoint/2010/main" val="2457150248"/>
      </p:ext>
    </p:extLst>
  </p:cSld>
  <p:clrMap bg1="lt1" tx1="dk1" bg2="lt2" tx2="dk2" accent1="accent1" accent2="accent2" accent3="accent3" accent4="accent4" accent5="accent5" accent6="accent6" hlink="hlink" folHlink="folHlink"/>
  <p:hf hdr="0" dt="0"/>
  <p:txStyles>
    <p:titleStyle>
      <a:lvl1pPr algn="l" rtl="0" fontAlgn="base">
        <a:lnSpc>
          <a:spcPct val="80000"/>
        </a:lnSpc>
        <a:spcBef>
          <a:spcPct val="0"/>
        </a:spcBef>
        <a:spcAft>
          <a:spcPct val="0"/>
        </a:spcAft>
        <a:defRPr sz="2600" b="1">
          <a:solidFill>
            <a:schemeClr val="tx1"/>
          </a:solidFill>
          <a:effectLst>
            <a:outerShdw blurRad="38100" dist="38100" dir="2700000" algn="tl">
              <a:srgbClr val="DDDDDD"/>
            </a:outerShdw>
          </a:effectLst>
          <a:latin typeface="+mj-lt"/>
          <a:ea typeface="+mj-ea"/>
          <a:cs typeface="+mj-cs"/>
        </a:defRPr>
      </a:lvl1pPr>
      <a:lvl2pPr algn="l" rtl="0" fontAlgn="base">
        <a:lnSpc>
          <a:spcPct val="80000"/>
        </a:lnSpc>
        <a:spcBef>
          <a:spcPct val="0"/>
        </a:spcBef>
        <a:spcAft>
          <a:spcPct val="0"/>
        </a:spcAft>
        <a:defRPr sz="2600" b="1">
          <a:solidFill>
            <a:schemeClr val="tx1"/>
          </a:solidFill>
          <a:effectLst>
            <a:outerShdw blurRad="38100" dist="38100" dir="2700000" algn="tl">
              <a:srgbClr val="DDDDDD"/>
            </a:outerShdw>
          </a:effectLst>
          <a:latin typeface="Arial" charset="0"/>
          <a:ea typeface="ＭＳ Ｐゴシック" charset="0"/>
        </a:defRPr>
      </a:lvl2pPr>
      <a:lvl3pPr algn="l" rtl="0" fontAlgn="base">
        <a:lnSpc>
          <a:spcPct val="80000"/>
        </a:lnSpc>
        <a:spcBef>
          <a:spcPct val="0"/>
        </a:spcBef>
        <a:spcAft>
          <a:spcPct val="0"/>
        </a:spcAft>
        <a:defRPr sz="2600" b="1">
          <a:solidFill>
            <a:schemeClr val="tx1"/>
          </a:solidFill>
          <a:effectLst>
            <a:outerShdw blurRad="38100" dist="38100" dir="2700000" algn="tl">
              <a:srgbClr val="DDDDDD"/>
            </a:outerShdw>
          </a:effectLst>
          <a:latin typeface="Arial" charset="0"/>
          <a:ea typeface="ＭＳ Ｐゴシック" charset="0"/>
        </a:defRPr>
      </a:lvl3pPr>
      <a:lvl4pPr algn="l" rtl="0" fontAlgn="base">
        <a:lnSpc>
          <a:spcPct val="80000"/>
        </a:lnSpc>
        <a:spcBef>
          <a:spcPct val="0"/>
        </a:spcBef>
        <a:spcAft>
          <a:spcPct val="0"/>
        </a:spcAft>
        <a:defRPr sz="2600" b="1">
          <a:solidFill>
            <a:schemeClr val="tx1"/>
          </a:solidFill>
          <a:effectLst>
            <a:outerShdw blurRad="38100" dist="38100" dir="2700000" algn="tl">
              <a:srgbClr val="DDDDDD"/>
            </a:outerShdw>
          </a:effectLst>
          <a:latin typeface="Arial" charset="0"/>
          <a:ea typeface="ＭＳ Ｐゴシック" charset="0"/>
        </a:defRPr>
      </a:lvl4pPr>
      <a:lvl5pPr algn="l" rtl="0" fontAlgn="base">
        <a:lnSpc>
          <a:spcPct val="80000"/>
        </a:lnSpc>
        <a:spcBef>
          <a:spcPct val="0"/>
        </a:spcBef>
        <a:spcAft>
          <a:spcPct val="0"/>
        </a:spcAft>
        <a:defRPr sz="2600" b="1">
          <a:solidFill>
            <a:schemeClr val="tx1"/>
          </a:solidFill>
          <a:effectLst>
            <a:outerShdw blurRad="38100" dist="38100" dir="2700000" algn="tl">
              <a:srgbClr val="DDDDDD"/>
            </a:outerShdw>
          </a:effectLst>
          <a:latin typeface="Arial" charset="0"/>
          <a:ea typeface="ＭＳ Ｐゴシック" charset="0"/>
        </a:defRPr>
      </a:lvl5pPr>
      <a:lvl6pPr marL="457200" algn="l" rtl="0" fontAlgn="base">
        <a:lnSpc>
          <a:spcPct val="80000"/>
        </a:lnSpc>
        <a:spcBef>
          <a:spcPct val="0"/>
        </a:spcBef>
        <a:spcAft>
          <a:spcPct val="0"/>
        </a:spcAft>
        <a:defRPr sz="2600" b="1">
          <a:solidFill>
            <a:schemeClr val="tx1"/>
          </a:solidFill>
          <a:effectLst>
            <a:outerShdw blurRad="38100" dist="38100" dir="2700000" algn="tl">
              <a:srgbClr val="DDDDDD"/>
            </a:outerShdw>
          </a:effectLst>
          <a:latin typeface="Arial" charset="0"/>
          <a:ea typeface="ＭＳ Ｐゴシック" charset="0"/>
        </a:defRPr>
      </a:lvl6pPr>
      <a:lvl7pPr marL="914400" algn="l" rtl="0" fontAlgn="base">
        <a:lnSpc>
          <a:spcPct val="80000"/>
        </a:lnSpc>
        <a:spcBef>
          <a:spcPct val="0"/>
        </a:spcBef>
        <a:spcAft>
          <a:spcPct val="0"/>
        </a:spcAft>
        <a:defRPr sz="2600" b="1">
          <a:solidFill>
            <a:schemeClr val="tx1"/>
          </a:solidFill>
          <a:effectLst>
            <a:outerShdw blurRad="38100" dist="38100" dir="2700000" algn="tl">
              <a:srgbClr val="DDDDDD"/>
            </a:outerShdw>
          </a:effectLst>
          <a:latin typeface="Arial" charset="0"/>
          <a:ea typeface="ＭＳ Ｐゴシック" charset="0"/>
        </a:defRPr>
      </a:lvl7pPr>
      <a:lvl8pPr marL="1371600" algn="l" rtl="0" fontAlgn="base">
        <a:lnSpc>
          <a:spcPct val="80000"/>
        </a:lnSpc>
        <a:spcBef>
          <a:spcPct val="0"/>
        </a:spcBef>
        <a:spcAft>
          <a:spcPct val="0"/>
        </a:spcAft>
        <a:defRPr sz="2600" b="1">
          <a:solidFill>
            <a:schemeClr val="tx1"/>
          </a:solidFill>
          <a:effectLst>
            <a:outerShdw blurRad="38100" dist="38100" dir="2700000" algn="tl">
              <a:srgbClr val="DDDDDD"/>
            </a:outerShdw>
          </a:effectLst>
          <a:latin typeface="Arial" charset="0"/>
          <a:ea typeface="ＭＳ Ｐゴシック" charset="0"/>
        </a:defRPr>
      </a:lvl8pPr>
      <a:lvl9pPr marL="1828800" algn="l" rtl="0" fontAlgn="base">
        <a:lnSpc>
          <a:spcPct val="80000"/>
        </a:lnSpc>
        <a:spcBef>
          <a:spcPct val="0"/>
        </a:spcBef>
        <a:spcAft>
          <a:spcPct val="0"/>
        </a:spcAft>
        <a:defRPr sz="2600" b="1">
          <a:solidFill>
            <a:schemeClr val="tx1"/>
          </a:solidFill>
          <a:effectLst>
            <a:outerShdw blurRad="38100" dist="38100" dir="2700000" algn="tl">
              <a:srgbClr val="DDDDDD"/>
            </a:outerShdw>
          </a:effectLst>
          <a:latin typeface="Arial" charset="0"/>
          <a:ea typeface="ＭＳ Ｐゴシック" charset="0"/>
        </a:defRPr>
      </a:lvl9pPr>
    </p:titleStyle>
    <p:bodyStyle>
      <a:lvl1pPr marL="342900" indent="-342900" algn="l" rtl="0" fontAlgn="base">
        <a:spcBef>
          <a:spcPct val="20000"/>
        </a:spcBef>
        <a:spcAft>
          <a:spcPct val="0"/>
        </a:spcAft>
        <a:buClr>
          <a:schemeClr val="hlink"/>
        </a:buClr>
        <a:buFont typeface="Wingdings 2" charset="0"/>
        <a:buChar char="¢"/>
        <a:defRPr sz="2200">
          <a:solidFill>
            <a:schemeClr val="tx1"/>
          </a:solidFill>
          <a:latin typeface="+mn-lt"/>
          <a:ea typeface="+mn-ea"/>
          <a:cs typeface="+mn-cs"/>
        </a:defRPr>
      </a:lvl1pPr>
      <a:lvl2pPr marL="742950" indent="-285750" algn="l" rtl="0" fontAlgn="base">
        <a:spcBef>
          <a:spcPct val="20000"/>
        </a:spcBef>
        <a:spcAft>
          <a:spcPct val="0"/>
        </a:spcAft>
        <a:buClr>
          <a:schemeClr val="hlink"/>
        </a:buClr>
        <a:buChar char="–"/>
        <a:defRPr sz="2000">
          <a:solidFill>
            <a:schemeClr val="tx1"/>
          </a:solidFill>
          <a:latin typeface="+mn-lt"/>
          <a:ea typeface="+mn-ea"/>
        </a:defRPr>
      </a:lvl2pPr>
      <a:lvl3pPr marL="1143000" indent="-228600" algn="l" rtl="0" fontAlgn="base">
        <a:spcBef>
          <a:spcPct val="20000"/>
        </a:spcBef>
        <a:spcAft>
          <a:spcPct val="0"/>
        </a:spcAft>
        <a:buClr>
          <a:schemeClr val="hlink"/>
        </a:buClr>
        <a:buFont typeface="Webdings" charset="0"/>
        <a:buChar char="4"/>
        <a:defRPr>
          <a:solidFill>
            <a:schemeClr val="tx1"/>
          </a:solidFill>
          <a:latin typeface="+mn-lt"/>
          <a:ea typeface="+mn-ea"/>
        </a:defRPr>
      </a:lvl3pPr>
      <a:lvl4pPr marL="1600200" indent="-228600" algn="l" rtl="0" fontAlgn="base">
        <a:spcBef>
          <a:spcPct val="20000"/>
        </a:spcBef>
        <a:spcAft>
          <a:spcPct val="0"/>
        </a:spcAft>
        <a:buClr>
          <a:schemeClr val="hlink"/>
        </a:buClr>
        <a:buChar char="–"/>
        <a:defRPr sz="1600">
          <a:solidFill>
            <a:schemeClr val="tx1"/>
          </a:solidFill>
          <a:latin typeface="+mn-lt"/>
          <a:ea typeface="+mn-ea"/>
        </a:defRPr>
      </a:lvl4pPr>
      <a:lvl5pPr marL="2057400" indent="-228600" algn="l" rtl="0" fontAlgn="base">
        <a:spcBef>
          <a:spcPct val="20000"/>
        </a:spcBef>
        <a:spcAft>
          <a:spcPct val="0"/>
        </a:spcAft>
        <a:buClr>
          <a:schemeClr val="hlink"/>
        </a:buClr>
        <a:buChar char="»"/>
        <a:defRPr sz="1600">
          <a:solidFill>
            <a:schemeClr val="tx1"/>
          </a:solidFill>
          <a:latin typeface="+mn-lt"/>
          <a:ea typeface="+mn-ea"/>
        </a:defRPr>
      </a:lvl5pPr>
      <a:lvl6pPr marL="2514600" indent="-228600" algn="l" rtl="0" fontAlgn="base">
        <a:spcBef>
          <a:spcPct val="20000"/>
        </a:spcBef>
        <a:spcAft>
          <a:spcPct val="0"/>
        </a:spcAft>
        <a:buClr>
          <a:schemeClr val="hlink"/>
        </a:buClr>
        <a:buChar char="»"/>
        <a:defRPr sz="1600">
          <a:solidFill>
            <a:schemeClr val="tx1"/>
          </a:solidFill>
          <a:latin typeface="+mn-lt"/>
          <a:ea typeface="+mn-ea"/>
        </a:defRPr>
      </a:lvl6pPr>
      <a:lvl7pPr marL="2971800" indent="-228600" algn="l" rtl="0" fontAlgn="base">
        <a:spcBef>
          <a:spcPct val="20000"/>
        </a:spcBef>
        <a:spcAft>
          <a:spcPct val="0"/>
        </a:spcAft>
        <a:buClr>
          <a:schemeClr val="hlink"/>
        </a:buClr>
        <a:buChar char="»"/>
        <a:defRPr sz="1600">
          <a:solidFill>
            <a:schemeClr val="tx1"/>
          </a:solidFill>
          <a:latin typeface="+mn-lt"/>
          <a:ea typeface="+mn-ea"/>
        </a:defRPr>
      </a:lvl7pPr>
      <a:lvl8pPr marL="3429000" indent="-228600" algn="l" rtl="0" fontAlgn="base">
        <a:spcBef>
          <a:spcPct val="20000"/>
        </a:spcBef>
        <a:spcAft>
          <a:spcPct val="0"/>
        </a:spcAft>
        <a:buClr>
          <a:schemeClr val="hlink"/>
        </a:buClr>
        <a:buChar char="»"/>
        <a:defRPr sz="1600">
          <a:solidFill>
            <a:schemeClr val="tx1"/>
          </a:solidFill>
          <a:latin typeface="+mn-lt"/>
          <a:ea typeface="+mn-ea"/>
        </a:defRPr>
      </a:lvl8pPr>
      <a:lvl9pPr marL="3886200" indent="-228600" algn="l" rtl="0" fontAlgn="base">
        <a:spcBef>
          <a:spcPct val="20000"/>
        </a:spcBef>
        <a:spcAft>
          <a:spcPct val="0"/>
        </a:spcAft>
        <a:buClr>
          <a:schemeClr val="hlink"/>
        </a:buClr>
        <a:buChar char="»"/>
        <a:defRPr sz="16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93567" name="Picture 31" descr="SlideMaster_04240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1014413"/>
          </a:xfrm>
          <a:prstGeom prst="rect">
            <a:avLst/>
          </a:prstGeom>
          <a:noFill/>
          <a:extLst>
            <a:ext uri="{909E8E84-426E-40dd-AFC4-6F175D3DCCD1}">
              <a14:hiddenFill xmlns="" xmlns:a14="http://schemas.microsoft.com/office/drawing/2010/main">
                <a:solidFill>
                  <a:srgbClr val="FFFFFF"/>
                </a:solidFill>
              </a14:hiddenFill>
            </a:ext>
          </a:extLst>
        </p:spPr>
      </p:pic>
      <p:sp>
        <p:nvSpPr>
          <p:cNvPr id="193539" name="Rectangle 3"/>
          <p:cNvSpPr>
            <a:spLocks noGrp="1" noChangeArrowheads="1"/>
          </p:cNvSpPr>
          <p:nvPr>
            <p:ph type="title"/>
          </p:nvPr>
        </p:nvSpPr>
        <p:spPr bwMode="auto">
          <a:xfrm>
            <a:off x="269875" y="52388"/>
            <a:ext cx="5661025" cy="8191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93541" name="Rectangle 5"/>
          <p:cNvSpPr>
            <a:spLocks noChangeArrowheads="1"/>
          </p:cNvSpPr>
          <p:nvPr/>
        </p:nvSpPr>
        <p:spPr bwMode="gray">
          <a:xfrm>
            <a:off x="0" y="6684963"/>
            <a:ext cx="9144000" cy="173037"/>
          </a:xfrm>
          <a:prstGeom prst="rect">
            <a:avLst/>
          </a:prstGeom>
          <a:solidFill>
            <a:schemeClr val="tx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endParaRPr lang="en-US">
              <a:solidFill>
                <a:srgbClr val="000000"/>
              </a:solidFill>
              <a:ea typeface="ＭＳ Ｐゴシック" charset="0"/>
              <a:cs typeface="Arial" pitchFamily="34" charset="0"/>
            </a:endParaRPr>
          </a:p>
        </p:txBody>
      </p:sp>
      <p:sp>
        <p:nvSpPr>
          <p:cNvPr id="193542" name="Text Box 6"/>
          <p:cNvSpPr txBox="1">
            <a:spLocks noChangeArrowheads="1"/>
          </p:cNvSpPr>
          <p:nvPr/>
        </p:nvSpPr>
        <p:spPr bwMode="gray">
          <a:xfrm>
            <a:off x="279400" y="6661150"/>
            <a:ext cx="1279525" cy="2286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1" hangingPunct="1"/>
            <a:r>
              <a:rPr lang="en-US" sz="900" b="1">
                <a:solidFill>
                  <a:srgbClr val="FFFFFF"/>
                </a:solidFill>
                <a:latin typeface="Arial Narrow" charset="0"/>
                <a:ea typeface="ＭＳ Ｐゴシック" charset="0"/>
                <a:cs typeface="Arial" charset="0"/>
              </a:rPr>
              <a:t>© FCG 2007   |    Slide </a:t>
            </a:r>
            <a:fld id="{B84C3FB0-9036-CB4E-9583-91576A86106F}" type="slidenum">
              <a:rPr lang="en-US" sz="900" b="1" smtClean="0">
                <a:solidFill>
                  <a:srgbClr val="FFFFFF"/>
                </a:solidFill>
                <a:latin typeface="Arial Narrow" charset="0"/>
                <a:ea typeface="ＭＳ Ｐゴシック" charset="0"/>
                <a:cs typeface="Arial" pitchFamily="34" charset="0"/>
              </a:rPr>
              <a:pPr eaLnBrk="1" hangingPunct="1"/>
              <a:t>‹#›</a:t>
            </a:fld>
            <a:endParaRPr lang="en-US" sz="900" b="1">
              <a:solidFill>
                <a:srgbClr val="FFFFFF"/>
              </a:solidFill>
              <a:latin typeface="Arial Narrow" charset="0"/>
              <a:ea typeface="ＭＳ Ｐゴシック" charset="0"/>
              <a:cs typeface="Arial" charset="0"/>
            </a:endParaRPr>
          </a:p>
        </p:txBody>
      </p:sp>
      <p:graphicFrame>
        <p:nvGraphicFramePr>
          <p:cNvPr id="193545" name="Base" hidden="1"/>
          <p:cNvGraphicFramePr>
            <a:graphicFrameLocks/>
          </p:cNvGraphicFramePr>
          <p:nvPr/>
        </p:nvGraphicFramePr>
        <p:xfrm>
          <a:off x="1524000" y="1397000"/>
          <a:ext cx="6096000" cy="4064000"/>
        </p:xfrm>
        <a:graphic>
          <a:graphicData uri="http://schemas.openxmlformats.org/presentationml/2006/ole">
            <mc:AlternateContent xmlns:mc="http://schemas.openxmlformats.org/markup-compatibility/2006">
              <mc:Choice xmlns:v="urn:schemas-microsoft-com:vml" Requires="v">
                <p:oleObj spid="_x0000_s13559" name="Presentation" r:id="rId4" imgW="0" imgH="0" progId="PowerPoint.Show.8">
                  <p:embed/>
                </p:oleObj>
              </mc:Choice>
              <mc:Fallback>
                <p:oleObj name="Presentation" r:id="rId4" imgW="0" imgH="0" progId="PowerPoint.Show.8">
                  <p:embed/>
                  <p:pic>
                    <p:nvPicPr>
                      <p:cNvPr id="0" name=""/>
                      <p:cNvPicPr preferRelativeResize="0">
                        <a:picLocks noChangeArrowheads="1"/>
                      </p:cNvPicPr>
                      <p:nvPr/>
                    </p:nvPicPr>
                    <p:blipFill>
                      <a:blip>
                        <a:extLst>
                          <a:ext uri="{28A0092B-C50C-407E-A947-70E740481C1C}">
                            <a14:useLocalDpi xmlns:a14="http://schemas.microsoft.com/office/drawing/2010/main" val="0"/>
                          </a:ext>
                        </a:extLst>
                      </a:blip>
                      <a:srcRect/>
                      <a:stretch>
                        <a:fillRect/>
                      </a:stretch>
                    </p:blipFill>
                    <p:spPr bwMode="auto">
                      <a:xfrm>
                        <a:off x="1524000" y="1397000"/>
                        <a:ext cx="6096000" cy="4064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193546" name="Rectangle 10"/>
          <p:cNvSpPr>
            <a:spLocks noGrp="1" noChangeArrowheads="1"/>
          </p:cNvSpPr>
          <p:nvPr>
            <p:ph type="body" idx="1"/>
          </p:nvPr>
        </p:nvSpPr>
        <p:spPr bwMode="auto">
          <a:xfrm>
            <a:off x="257175" y="1303338"/>
            <a:ext cx="8580438" cy="51720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3569" name="Text Box 33"/>
          <p:cNvSpPr txBox="1">
            <a:spLocks noChangeArrowheads="1"/>
          </p:cNvSpPr>
          <p:nvPr/>
        </p:nvSpPr>
        <p:spPr bwMode="gray">
          <a:xfrm>
            <a:off x="8609013" y="6661150"/>
            <a:ext cx="382587" cy="2286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r" eaLnBrk="1" hangingPunct="1"/>
            <a:r>
              <a:rPr lang="en-US" sz="900" b="1">
                <a:solidFill>
                  <a:srgbClr val="FFFFFF"/>
                </a:solidFill>
                <a:latin typeface="Arial Narrow" charset="0"/>
                <a:ea typeface="ＭＳ Ｐゴシック" charset="0"/>
                <a:cs typeface="Arial" pitchFamily="34" charset="0"/>
              </a:rPr>
              <a:t>CDS</a:t>
            </a:r>
          </a:p>
        </p:txBody>
      </p:sp>
      <p:sp>
        <p:nvSpPr>
          <p:cNvPr id="193570" name="Rectangle 34"/>
          <p:cNvSpPr>
            <a:spLocks noChangeArrowheads="1"/>
          </p:cNvSpPr>
          <p:nvPr/>
        </p:nvSpPr>
        <p:spPr bwMode="gray">
          <a:xfrm>
            <a:off x="3213100" y="6661150"/>
            <a:ext cx="2895600" cy="2476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lgn="ctr" eaLnBrk="1" hangingPunct="1"/>
            <a:endParaRPr lang="en-US" sz="900" b="1">
              <a:solidFill>
                <a:srgbClr val="FFFFFF"/>
              </a:solidFill>
              <a:latin typeface="Arial Narrow" charset="0"/>
              <a:ea typeface="ＭＳ Ｐゴシック" charset="0"/>
              <a:cs typeface="Arial" pitchFamily="34" charset="0"/>
            </a:endParaRPr>
          </a:p>
        </p:txBody>
      </p:sp>
    </p:spTree>
    <p:extLst>
      <p:ext uri="{BB962C8B-B14F-4D97-AF65-F5344CB8AC3E}">
        <p14:creationId xmlns:p14="http://schemas.microsoft.com/office/powerpoint/2010/main" val="3228364844"/>
      </p:ext>
    </p:extLst>
  </p:cSld>
  <p:clrMap bg1="lt1" tx1="dk1" bg2="lt2" tx2="dk2" accent1="accent1" accent2="accent2" accent3="accent3" accent4="accent4" accent5="accent5" accent6="accent6" hlink="hlink" folHlink="folHlink"/>
  <p:hf hdr="0" dt="0"/>
  <p:txStyles>
    <p:titleStyle>
      <a:lvl1pPr algn="l" rtl="0" fontAlgn="base">
        <a:lnSpc>
          <a:spcPct val="80000"/>
        </a:lnSpc>
        <a:spcBef>
          <a:spcPct val="0"/>
        </a:spcBef>
        <a:spcAft>
          <a:spcPct val="0"/>
        </a:spcAft>
        <a:defRPr sz="2600" b="1">
          <a:solidFill>
            <a:schemeClr val="tx1"/>
          </a:solidFill>
          <a:effectLst>
            <a:outerShdw blurRad="38100" dist="38100" dir="2700000" algn="tl">
              <a:srgbClr val="DDDDDD"/>
            </a:outerShdw>
          </a:effectLst>
          <a:latin typeface="+mj-lt"/>
          <a:ea typeface="+mj-ea"/>
          <a:cs typeface="+mj-cs"/>
        </a:defRPr>
      </a:lvl1pPr>
      <a:lvl2pPr algn="l" rtl="0" fontAlgn="base">
        <a:lnSpc>
          <a:spcPct val="80000"/>
        </a:lnSpc>
        <a:spcBef>
          <a:spcPct val="0"/>
        </a:spcBef>
        <a:spcAft>
          <a:spcPct val="0"/>
        </a:spcAft>
        <a:defRPr sz="2600" b="1">
          <a:solidFill>
            <a:schemeClr val="tx1"/>
          </a:solidFill>
          <a:effectLst>
            <a:outerShdw blurRad="38100" dist="38100" dir="2700000" algn="tl">
              <a:srgbClr val="DDDDDD"/>
            </a:outerShdw>
          </a:effectLst>
          <a:latin typeface="Arial" charset="0"/>
          <a:ea typeface="ＭＳ Ｐゴシック" charset="0"/>
        </a:defRPr>
      </a:lvl2pPr>
      <a:lvl3pPr algn="l" rtl="0" fontAlgn="base">
        <a:lnSpc>
          <a:spcPct val="80000"/>
        </a:lnSpc>
        <a:spcBef>
          <a:spcPct val="0"/>
        </a:spcBef>
        <a:spcAft>
          <a:spcPct val="0"/>
        </a:spcAft>
        <a:defRPr sz="2600" b="1">
          <a:solidFill>
            <a:schemeClr val="tx1"/>
          </a:solidFill>
          <a:effectLst>
            <a:outerShdw blurRad="38100" dist="38100" dir="2700000" algn="tl">
              <a:srgbClr val="DDDDDD"/>
            </a:outerShdw>
          </a:effectLst>
          <a:latin typeface="Arial" charset="0"/>
          <a:ea typeface="ＭＳ Ｐゴシック" charset="0"/>
        </a:defRPr>
      </a:lvl3pPr>
      <a:lvl4pPr algn="l" rtl="0" fontAlgn="base">
        <a:lnSpc>
          <a:spcPct val="80000"/>
        </a:lnSpc>
        <a:spcBef>
          <a:spcPct val="0"/>
        </a:spcBef>
        <a:spcAft>
          <a:spcPct val="0"/>
        </a:spcAft>
        <a:defRPr sz="2600" b="1">
          <a:solidFill>
            <a:schemeClr val="tx1"/>
          </a:solidFill>
          <a:effectLst>
            <a:outerShdw blurRad="38100" dist="38100" dir="2700000" algn="tl">
              <a:srgbClr val="DDDDDD"/>
            </a:outerShdw>
          </a:effectLst>
          <a:latin typeface="Arial" charset="0"/>
          <a:ea typeface="ＭＳ Ｐゴシック" charset="0"/>
        </a:defRPr>
      </a:lvl4pPr>
      <a:lvl5pPr algn="l" rtl="0" fontAlgn="base">
        <a:lnSpc>
          <a:spcPct val="80000"/>
        </a:lnSpc>
        <a:spcBef>
          <a:spcPct val="0"/>
        </a:spcBef>
        <a:spcAft>
          <a:spcPct val="0"/>
        </a:spcAft>
        <a:defRPr sz="2600" b="1">
          <a:solidFill>
            <a:schemeClr val="tx1"/>
          </a:solidFill>
          <a:effectLst>
            <a:outerShdw blurRad="38100" dist="38100" dir="2700000" algn="tl">
              <a:srgbClr val="DDDDDD"/>
            </a:outerShdw>
          </a:effectLst>
          <a:latin typeface="Arial" charset="0"/>
          <a:ea typeface="ＭＳ Ｐゴシック" charset="0"/>
        </a:defRPr>
      </a:lvl5pPr>
      <a:lvl6pPr marL="457200" algn="l" rtl="0" fontAlgn="base">
        <a:lnSpc>
          <a:spcPct val="80000"/>
        </a:lnSpc>
        <a:spcBef>
          <a:spcPct val="0"/>
        </a:spcBef>
        <a:spcAft>
          <a:spcPct val="0"/>
        </a:spcAft>
        <a:defRPr sz="2600" b="1">
          <a:solidFill>
            <a:schemeClr val="tx1"/>
          </a:solidFill>
          <a:effectLst>
            <a:outerShdw blurRad="38100" dist="38100" dir="2700000" algn="tl">
              <a:srgbClr val="DDDDDD"/>
            </a:outerShdw>
          </a:effectLst>
          <a:latin typeface="Arial" charset="0"/>
          <a:ea typeface="ＭＳ Ｐゴシック" charset="0"/>
        </a:defRPr>
      </a:lvl6pPr>
      <a:lvl7pPr marL="914400" algn="l" rtl="0" fontAlgn="base">
        <a:lnSpc>
          <a:spcPct val="80000"/>
        </a:lnSpc>
        <a:spcBef>
          <a:spcPct val="0"/>
        </a:spcBef>
        <a:spcAft>
          <a:spcPct val="0"/>
        </a:spcAft>
        <a:defRPr sz="2600" b="1">
          <a:solidFill>
            <a:schemeClr val="tx1"/>
          </a:solidFill>
          <a:effectLst>
            <a:outerShdw blurRad="38100" dist="38100" dir="2700000" algn="tl">
              <a:srgbClr val="DDDDDD"/>
            </a:outerShdw>
          </a:effectLst>
          <a:latin typeface="Arial" charset="0"/>
          <a:ea typeface="ＭＳ Ｐゴシック" charset="0"/>
        </a:defRPr>
      </a:lvl7pPr>
      <a:lvl8pPr marL="1371600" algn="l" rtl="0" fontAlgn="base">
        <a:lnSpc>
          <a:spcPct val="80000"/>
        </a:lnSpc>
        <a:spcBef>
          <a:spcPct val="0"/>
        </a:spcBef>
        <a:spcAft>
          <a:spcPct val="0"/>
        </a:spcAft>
        <a:defRPr sz="2600" b="1">
          <a:solidFill>
            <a:schemeClr val="tx1"/>
          </a:solidFill>
          <a:effectLst>
            <a:outerShdw blurRad="38100" dist="38100" dir="2700000" algn="tl">
              <a:srgbClr val="DDDDDD"/>
            </a:outerShdw>
          </a:effectLst>
          <a:latin typeface="Arial" charset="0"/>
          <a:ea typeface="ＭＳ Ｐゴシック" charset="0"/>
        </a:defRPr>
      </a:lvl8pPr>
      <a:lvl9pPr marL="1828800" algn="l" rtl="0" fontAlgn="base">
        <a:lnSpc>
          <a:spcPct val="80000"/>
        </a:lnSpc>
        <a:spcBef>
          <a:spcPct val="0"/>
        </a:spcBef>
        <a:spcAft>
          <a:spcPct val="0"/>
        </a:spcAft>
        <a:defRPr sz="2600" b="1">
          <a:solidFill>
            <a:schemeClr val="tx1"/>
          </a:solidFill>
          <a:effectLst>
            <a:outerShdw blurRad="38100" dist="38100" dir="2700000" algn="tl">
              <a:srgbClr val="DDDDDD"/>
            </a:outerShdw>
          </a:effectLst>
          <a:latin typeface="Arial" charset="0"/>
          <a:ea typeface="ＭＳ Ｐゴシック" charset="0"/>
        </a:defRPr>
      </a:lvl9pPr>
    </p:titleStyle>
    <p:bodyStyle>
      <a:lvl1pPr marL="342900" indent="-342900" algn="l" rtl="0" fontAlgn="base">
        <a:spcBef>
          <a:spcPct val="20000"/>
        </a:spcBef>
        <a:spcAft>
          <a:spcPct val="0"/>
        </a:spcAft>
        <a:buClr>
          <a:schemeClr val="hlink"/>
        </a:buClr>
        <a:buFont typeface="Wingdings 2" charset="0"/>
        <a:buChar char="¢"/>
        <a:defRPr sz="2200">
          <a:solidFill>
            <a:schemeClr val="tx1"/>
          </a:solidFill>
          <a:latin typeface="+mn-lt"/>
          <a:ea typeface="+mn-ea"/>
          <a:cs typeface="+mn-cs"/>
        </a:defRPr>
      </a:lvl1pPr>
      <a:lvl2pPr marL="742950" indent="-285750" algn="l" rtl="0" fontAlgn="base">
        <a:spcBef>
          <a:spcPct val="20000"/>
        </a:spcBef>
        <a:spcAft>
          <a:spcPct val="0"/>
        </a:spcAft>
        <a:buClr>
          <a:schemeClr val="hlink"/>
        </a:buClr>
        <a:buChar char="–"/>
        <a:defRPr sz="2000">
          <a:solidFill>
            <a:schemeClr val="tx1"/>
          </a:solidFill>
          <a:latin typeface="+mn-lt"/>
          <a:ea typeface="+mn-ea"/>
        </a:defRPr>
      </a:lvl2pPr>
      <a:lvl3pPr marL="1143000" indent="-228600" algn="l" rtl="0" fontAlgn="base">
        <a:spcBef>
          <a:spcPct val="20000"/>
        </a:spcBef>
        <a:spcAft>
          <a:spcPct val="0"/>
        </a:spcAft>
        <a:buClr>
          <a:schemeClr val="hlink"/>
        </a:buClr>
        <a:buFont typeface="Webdings" charset="0"/>
        <a:buChar char="4"/>
        <a:defRPr>
          <a:solidFill>
            <a:schemeClr val="tx1"/>
          </a:solidFill>
          <a:latin typeface="+mn-lt"/>
          <a:ea typeface="+mn-ea"/>
        </a:defRPr>
      </a:lvl3pPr>
      <a:lvl4pPr marL="1600200" indent="-228600" algn="l" rtl="0" fontAlgn="base">
        <a:spcBef>
          <a:spcPct val="20000"/>
        </a:spcBef>
        <a:spcAft>
          <a:spcPct val="0"/>
        </a:spcAft>
        <a:buClr>
          <a:schemeClr val="hlink"/>
        </a:buClr>
        <a:buChar char="–"/>
        <a:defRPr sz="1600">
          <a:solidFill>
            <a:schemeClr val="tx1"/>
          </a:solidFill>
          <a:latin typeface="+mn-lt"/>
          <a:ea typeface="+mn-ea"/>
        </a:defRPr>
      </a:lvl4pPr>
      <a:lvl5pPr marL="2057400" indent="-228600" algn="l" rtl="0" fontAlgn="base">
        <a:spcBef>
          <a:spcPct val="20000"/>
        </a:spcBef>
        <a:spcAft>
          <a:spcPct val="0"/>
        </a:spcAft>
        <a:buClr>
          <a:schemeClr val="hlink"/>
        </a:buClr>
        <a:buChar char="»"/>
        <a:defRPr sz="1600">
          <a:solidFill>
            <a:schemeClr val="tx1"/>
          </a:solidFill>
          <a:latin typeface="+mn-lt"/>
          <a:ea typeface="+mn-ea"/>
        </a:defRPr>
      </a:lvl5pPr>
      <a:lvl6pPr marL="2514600" indent="-228600" algn="l" rtl="0" fontAlgn="base">
        <a:spcBef>
          <a:spcPct val="20000"/>
        </a:spcBef>
        <a:spcAft>
          <a:spcPct val="0"/>
        </a:spcAft>
        <a:buClr>
          <a:schemeClr val="hlink"/>
        </a:buClr>
        <a:buChar char="»"/>
        <a:defRPr sz="1600">
          <a:solidFill>
            <a:schemeClr val="tx1"/>
          </a:solidFill>
          <a:latin typeface="+mn-lt"/>
          <a:ea typeface="+mn-ea"/>
        </a:defRPr>
      </a:lvl6pPr>
      <a:lvl7pPr marL="2971800" indent="-228600" algn="l" rtl="0" fontAlgn="base">
        <a:spcBef>
          <a:spcPct val="20000"/>
        </a:spcBef>
        <a:spcAft>
          <a:spcPct val="0"/>
        </a:spcAft>
        <a:buClr>
          <a:schemeClr val="hlink"/>
        </a:buClr>
        <a:buChar char="»"/>
        <a:defRPr sz="1600">
          <a:solidFill>
            <a:schemeClr val="tx1"/>
          </a:solidFill>
          <a:latin typeface="+mn-lt"/>
          <a:ea typeface="+mn-ea"/>
        </a:defRPr>
      </a:lvl7pPr>
      <a:lvl8pPr marL="3429000" indent="-228600" algn="l" rtl="0" fontAlgn="base">
        <a:spcBef>
          <a:spcPct val="20000"/>
        </a:spcBef>
        <a:spcAft>
          <a:spcPct val="0"/>
        </a:spcAft>
        <a:buClr>
          <a:schemeClr val="hlink"/>
        </a:buClr>
        <a:buChar char="»"/>
        <a:defRPr sz="1600">
          <a:solidFill>
            <a:schemeClr val="tx1"/>
          </a:solidFill>
          <a:latin typeface="+mn-lt"/>
          <a:ea typeface="+mn-ea"/>
        </a:defRPr>
      </a:lvl8pPr>
      <a:lvl9pPr marL="3886200" indent="-228600" algn="l" rtl="0" fontAlgn="base">
        <a:spcBef>
          <a:spcPct val="20000"/>
        </a:spcBef>
        <a:spcAft>
          <a:spcPct val="0"/>
        </a:spcAft>
        <a:buClr>
          <a:schemeClr val="hlink"/>
        </a:buClr>
        <a:buChar char="»"/>
        <a:defRPr sz="16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93567" name="Picture 31" descr="SlideMaster_04240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1014413"/>
          </a:xfrm>
          <a:prstGeom prst="rect">
            <a:avLst/>
          </a:prstGeom>
          <a:noFill/>
          <a:extLst>
            <a:ext uri="{909E8E84-426E-40dd-AFC4-6F175D3DCCD1}">
              <a14:hiddenFill xmlns="" xmlns:a14="http://schemas.microsoft.com/office/drawing/2010/main">
                <a:solidFill>
                  <a:srgbClr val="FFFFFF"/>
                </a:solidFill>
              </a14:hiddenFill>
            </a:ext>
          </a:extLst>
        </p:spPr>
      </p:pic>
      <p:sp>
        <p:nvSpPr>
          <p:cNvPr id="193539" name="Rectangle 3"/>
          <p:cNvSpPr>
            <a:spLocks noGrp="1" noChangeArrowheads="1"/>
          </p:cNvSpPr>
          <p:nvPr>
            <p:ph type="title"/>
          </p:nvPr>
        </p:nvSpPr>
        <p:spPr bwMode="auto">
          <a:xfrm>
            <a:off x="269875" y="52388"/>
            <a:ext cx="5661025" cy="8191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93541" name="Rectangle 5"/>
          <p:cNvSpPr>
            <a:spLocks noChangeArrowheads="1"/>
          </p:cNvSpPr>
          <p:nvPr/>
        </p:nvSpPr>
        <p:spPr bwMode="gray">
          <a:xfrm>
            <a:off x="0" y="6684963"/>
            <a:ext cx="9144000" cy="173037"/>
          </a:xfrm>
          <a:prstGeom prst="rect">
            <a:avLst/>
          </a:prstGeom>
          <a:solidFill>
            <a:schemeClr val="tx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endParaRPr lang="en-US">
              <a:solidFill>
                <a:srgbClr val="000000"/>
              </a:solidFill>
              <a:ea typeface="ＭＳ Ｐゴシック" charset="0"/>
              <a:cs typeface="Arial" pitchFamily="34" charset="0"/>
            </a:endParaRPr>
          </a:p>
        </p:txBody>
      </p:sp>
      <p:sp>
        <p:nvSpPr>
          <p:cNvPr id="193542" name="Text Box 6"/>
          <p:cNvSpPr txBox="1">
            <a:spLocks noChangeArrowheads="1"/>
          </p:cNvSpPr>
          <p:nvPr/>
        </p:nvSpPr>
        <p:spPr bwMode="gray">
          <a:xfrm>
            <a:off x="279400" y="6661150"/>
            <a:ext cx="1279525" cy="2286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1" hangingPunct="1"/>
            <a:r>
              <a:rPr lang="en-US" sz="900" b="1">
                <a:solidFill>
                  <a:srgbClr val="FFFFFF"/>
                </a:solidFill>
                <a:latin typeface="Arial Narrow" charset="0"/>
                <a:ea typeface="ＭＳ Ｐゴシック" charset="0"/>
                <a:cs typeface="Arial" charset="0"/>
              </a:rPr>
              <a:t>© FCG 2007   |    Slide </a:t>
            </a:r>
            <a:fld id="{B84C3FB0-9036-CB4E-9583-91576A86106F}" type="slidenum">
              <a:rPr lang="en-US" sz="900" b="1" smtClean="0">
                <a:solidFill>
                  <a:srgbClr val="FFFFFF"/>
                </a:solidFill>
                <a:latin typeface="Arial Narrow" charset="0"/>
                <a:ea typeface="ＭＳ Ｐゴシック" charset="0"/>
                <a:cs typeface="Arial" pitchFamily="34" charset="0"/>
              </a:rPr>
              <a:pPr eaLnBrk="1" hangingPunct="1"/>
              <a:t>‹#›</a:t>
            </a:fld>
            <a:endParaRPr lang="en-US" sz="900" b="1">
              <a:solidFill>
                <a:srgbClr val="FFFFFF"/>
              </a:solidFill>
              <a:latin typeface="Arial Narrow" charset="0"/>
              <a:ea typeface="ＭＳ Ｐゴシック" charset="0"/>
              <a:cs typeface="Arial" charset="0"/>
            </a:endParaRPr>
          </a:p>
        </p:txBody>
      </p:sp>
      <p:graphicFrame>
        <p:nvGraphicFramePr>
          <p:cNvPr id="193545" name="Base" hidden="1"/>
          <p:cNvGraphicFramePr>
            <a:graphicFrameLocks/>
          </p:cNvGraphicFramePr>
          <p:nvPr/>
        </p:nvGraphicFramePr>
        <p:xfrm>
          <a:off x="1524000" y="1397000"/>
          <a:ext cx="6096000" cy="4064000"/>
        </p:xfrm>
        <a:graphic>
          <a:graphicData uri="http://schemas.openxmlformats.org/presentationml/2006/ole">
            <mc:AlternateContent xmlns:mc="http://schemas.openxmlformats.org/markup-compatibility/2006">
              <mc:Choice xmlns:v="urn:schemas-microsoft-com:vml" Requires="v">
                <p:oleObj spid="_x0000_s14583" name="Presentation" r:id="rId4" imgW="0" imgH="0" progId="PowerPoint.Show.8">
                  <p:embed/>
                </p:oleObj>
              </mc:Choice>
              <mc:Fallback>
                <p:oleObj name="Presentation" r:id="rId4" imgW="0" imgH="0" progId="PowerPoint.Show.8">
                  <p:embed/>
                  <p:pic>
                    <p:nvPicPr>
                      <p:cNvPr id="0" name=""/>
                      <p:cNvPicPr preferRelativeResize="0">
                        <a:picLocks noChangeArrowheads="1"/>
                      </p:cNvPicPr>
                      <p:nvPr/>
                    </p:nvPicPr>
                    <p:blipFill>
                      <a:blip>
                        <a:extLst>
                          <a:ext uri="{28A0092B-C50C-407E-A947-70E740481C1C}">
                            <a14:useLocalDpi xmlns:a14="http://schemas.microsoft.com/office/drawing/2010/main" val="0"/>
                          </a:ext>
                        </a:extLst>
                      </a:blip>
                      <a:srcRect/>
                      <a:stretch>
                        <a:fillRect/>
                      </a:stretch>
                    </p:blipFill>
                    <p:spPr bwMode="auto">
                      <a:xfrm>
                        <a:off x="1524000" y="1397000"/>
                        <a:ext cx="6096000" cy="4064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193546" name="Rectangle 10"/>
          <p:cNvSpPr>
            <a:spLocks noGrp="1" noChangeArrowheads="1"/>
          </p:cNvSpPr>
          <p:nvPr>
            <p:ph type="body" idx="1"/>
          </p:nvPr>
        </p:nvSpPr>
        <p:spPr bwMode="auto">
          <a:xfrm>
            <a:off x="257175" y="1303338"/>
            <a:ext cx="8580438" cy="51720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3569" name="Text Box 33"/>
          <p:cNvSpPr txBox="1">
            <a:spLocks noChangeArrowheads="1"/>
          </p:cNvSpPr>
          <p:nvPr/>
        </p:nvSpPr>
        <p:spPr bwMode="gray">
          <a:xfrm>
            <a:off x="8609013" y="6661150"/>
            <a:ext cx="382587" cy="2286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r" eaLnBrk="1" hangingPunct="1"/>
            <a:r>
              <a:rPr lang="en-US" sz="900" b="1">
                <a:solidFill>
                  <a:srgbClr val="FFFFFF"/>
                </a:solidFill>
                <a:latin typeface="Arial Narrow" charset="0"/>
                <a:ea typeface="ＭＳ Ｐゴシック" charset="0"/>
                <a:cs typeface="Arial" pitchFamily="34" charset="0"/>
              </a:rPr>
              <a:t>CDS</a:t>
            </a:r>
          </a:p>
        </p:txBody>
      </p:sp>
      <p:sp>
        <p:nvSpPr>
          <p:cNvPr id="193570" name="Rectangle 34"/>
          <p:cNvSpPr>
            <a:spLocks noChangeArrowheads="1"/>
          </p:cNvSpPr>
          <p:nvPr/>
        </p:nvSpPr>
        <p:spPr bwMode="gray">
          <a:xfrm>
            <a:off x="3213100" y="6661150"/>
            <a:ext cx="2895600" cy="2476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lgn="ctr" eaLnBrk="1" hangingPunct="1"/>
            <a:endParaRPr lang="en-US" sz="900" b="1">
              <a:solidFill>
                <a:srgbClr val="FFFFFF"/>
              </a:solidFill>
              <a:latin typeface="Arial Narrow" charset="0"/>
              <a:ea typeface="ＭＳ Ｐゴシック" charset="0"/>
              <a:cs typeface="Arial" pitchFamily="34" charset="0"/>
            </a:endParaRPr>
          </a:p>
        </p:txBody>
      </p:sp>
    </p:spTree>
    <p:extLst>
      <p:ext uri="{BB962C8B-B14F-4D97-AF65-F5344CB8AC3E}">
        <p14:creationId xmlns:p14="http://schemas.microsoft.com/office/powerpoint/2010/main" val="3238168030"/>
      </p:ext>
    </p:extLst>
  </p:cSld>
  <p:clrMap bg1="lt1" tx1="dk1" bg2="lt2" tx2="dk2" accent1="accent1" accent2="accent2" accent3="accent3" accent4="accent4" accent5="accent5" accent6="accent6" hlink="hlink" folHlink="folHlink"/>
  <p:hf hdr="0" dt="0"/>
  <p:txStyles>
    <p:titleStyle>
      <a:lvl1pPr algn="l" rtl="0" fontAlgn="base">
        <a:lnSpc>
          <a:spcPct val="80000"/>
        </a:lnSpc>
        <a:spcBef>
          <a:spcPct val="0"/>
        </a:spcBef>
        <a:spcAft>
          <a:spcPct val="0"/>
        </a:spcAft>
        <a:defRPr sz="2600" b="1">
          <a:solidFill>
            <a:schemeClr val="tx1"/>
          </a:solidFill>
          <a:effectLst>
            <a:outerShdw blurRad="38100" dist="38100" dir="2700000" algn="tl">
              <a:srgbClr val="DDDDDD"/>
            </a:outerShdw>
          </a:effectLst>
          <a:latin typeface="+mj-lt"/>
          <a:ea typeface="+mj-ea"/>
          <a:cs typeface="+mj-cs"/>
        </a:defRPr>
      </a:lvl1pPr>
      <a:lvl2pPr algn="l" rtl="0" fontAlgn="base">
        <a:lnSpc>
          <a:spcPct val="80000"/>
        </a:lnSpc>
        <a:spcBef>
          <a:spcPct val="0"/>
        </a:spcBef>
        <a:spcAft>
          <a:spcPct val="0"/>
        </a:spcAft>
        <a:defRPr sz="2600" b="1">
          <a:solidFill>
            <a:schemeClr val="tx1"/>
          </a:solidFill>
          <a:effectLst>
            <a:outerShdw blurRad="38100" dist="38100" dir="2700000" algn="tl">
              <a:srgbClr val="DDDDDD"/>
            </a:outerShdw>
          </a:effectLst>
          <a:latin typeface="Arial" charset="0"/>
          <a:ea typeface="ＭＳ Ｐゴシック" charset="0"/>
        </a:defRPr>
      </a:lvl2pPr>
      <a:lvl3pPr algn="l" rtl="0" fontAlgn="base">
        <a:lnSpc>
          <a:spcPct val="80000"/>
        </a:lnSpc>
        <a:spcBef>
          <a:spcPct val="0"/>
        </a:spcBef>
        <a:spcAft>
          <a:spcPct val="0"/>
        </a:spcAft>
        <a:defRPr sz="2600" b="1">
          <a:solidFill>
            <a:schemeClr val="tx1"/>
          </a:solidFill>
          <a:effectLst>
            <a:outerShdw blurRad="38100" dist="38100" dir="2700000" algn="tl">
              <a:srgbClr val="DDDDDD"/>
            </a:outerShdw>
          </a:effectLst>
          <a:latin typeface="Arial" charset="0"/>
          <a:ea typeface="ＭＳ Ｐゴシック" charset="0"/>
        </a:defRPr>
      </a:lvl3pPr>
      <a:lvl4pPr algn="l" rtl="0" fontAlgn="base">
        <a:lnSpc>
          <a:spcPct val="80000"/>
        </a:lnSpc>
        <a:spcBef>
          <a:spcPct val="0"/>
        </a:spcBef>
        <a:spcAft>
          <a:spcPct val="0"/>
        </a:spcAft>
        <a:defRPr sz="2600" b="1">
          <a:solidFill>
            <a:schemeClr val="tx1"/>
          </a:solidFill>
          <a:effectLst>
            <a:outerShdw blurRad="38100" dist="38100" dir="2700000" algn="tl">
              <a:srgbClr val="DDDDDD"/>
            </a:outerShdw>
          </a:effectLst>
          <a:latin typeface="Arial" charset="0"/>
          <a:ea typeface="ＭＳ Ｐゴシック" charset="0"/>
        </a:defRPr>
      </a:lvl4pPr>
      <a:lvl5pPr algn="l" rtl="0" fontAlgn="base">
        <a:lnSpc>
          <a:spcPct val="80000"/>
        </a:lnSpc>
        <a:spcBef>
          <a:spcPct val="0"/>
        </a:spcBef>
        <a:spcAft>
          <a:spcPct val="0"/>
        </a:spcAft>
        <a:defRPr sz="2600" b="1">
          <a:solidFill>
            <a:schemeClr val="tx1"/>
          </a:solidFill>
          <a:effectLst>
            <a:outerShdw blurRad="38100" dist="38100" dir="2700000" algn="tl">
              <a:srgbClr val="DDDDDD"/>
            </a:outerShdw>
          </a:effectLst>
          <a:latin typeface="Arial" charset="0"/>
          <a:ea typeface="ＭＳ Ｐゴシック" charset="0"/>
        </a:defRPr>
      </a:lvl5pPr>
      <a:lvl6pPr marL="457200" algn="l" rtl="0" fontAlgn="base">
        <a:lnSpc>
          <a:spcPct val="80000"/>
        </a:lnSpc>
        <a:spcBef>
          <a:spcPct val="0"/>
        </a:spcBef>
        <a:spcAft>
          <a:spcPct val="0"/>
        </a:spcAft>
        <a:defRPr sz="2600" b="1">
          <a:solidFill>
            <a:schemeClr val="tx1"/>
          </a:solidFill>
          <a:effectLst>
            <a:outerShdw blurRad="38100" dist="38100" dir="2700000" algn="tl">
              <a:srgbClr val="DDDDDD"/>
            </a:outerShdw>
          </a:effectLst>
          <a:latin typeface="Arial" charset="0"/>
          <a:ea typeface="ＭＳ Ｐゴシック" charset="0"/>
        </a:defRPr>
      </a:lvl6pPr>
      <a:lvl7pPr marL="914400" algn="l" rtl="0" fontAlgn="base">
        <a:lnSpc>
          <a:spcPct val="80000"/>
        </a:lnSpc>
        <a:spcBef>
          <a:spcPct val="0"/>
        </a:spcBef>
        <a:spcAft>
          <a:spcPct val="0"/>
        </a:spcAft>
        <a:defRPr sz="2600" b="1">
          <a:solidFill>
            <a:schemeClr val="tx1"/>
          </a:solidFill>
          <a:effectLst>
            <a:outerShdw blurRad="38100" dist="38100" dir="2700000" algn="tl">
              <a:srgbClr val="DDDDDD"/>
            </a:outerShdw>
          </a:effectLst>
          <a:latin typeface="Arial" charset="0"/>
          <a:ea typeface="ＭＳ Ｐゴシック" charset="0"/>
        </a:defRPr>
      </a:lvl7pPr>
      <a:lvl8pPr marL="1371600" algn="l" rtl="0" fontAlgn="base">
        <a:lnSpc>
          <a:spcPct val="80000"/>
        </a:lnSpc>
        <a:spcBef>
          <a:spcPct val="0"/>
        </a:spcBef>
        <a:spcAft>
          <a:spcPct val="0"/>
        </a:spcAft>
        <a:defRPr sz="2600" b="1">
          <a:solidFill>
            <a:schemeClr val="tx1"/>
          </a:solidFill>
          <a:effectLst>
            <a:outerShdw blurRad="38100" dist="38100" dir="2700000" algn="tl">
              <a:srgbClr val="DDDDDD"/>
            </a:outerShdw>
          </a:effectLst>
          <a:latin typeface="Arial" charset="0"/>
          <a:ea typeface="ＭＳ Ｐゴシック" charset="0"/>
        </a:defRPr>
      </a:lvl8pPr>
      <a:lvl9pPr marL="1828800" algn="l" rtl="0" fontAlgn="base">
        <a:lnSpc>
          <a:spcPct val="80000"/>
        </a:lnSpc>
        <a:spcBef>
          <a:spcPct val="0"/>
        </a:spcBef>
        <a:spcAft>
          <a:spcPct val="0"/>
        </a:spcAft>
        <a:defRPr sz="2600" b="1">
          <a:solidFill>
            <a:schemeClr val="tx1"/>
          </a:solidFill>
          <a:effectLst>
            <a:outerShdw blurRad="38100" dist="38100" dir="2700000" algn="tl">
              <a:srgbClr val="DDDDDD"/>
            </a:outerShdw>
          </a:effectLst>
          <a:latin typeface="Arial" charset="0"/>
          <a:ea typeface="ＭＳ Ｐゴシック" charset="0"/>
        </a:defRPr>
      </a:lvl9pPr>
    </p:titleStyle>
    <p:bodyStyle>
      <a:lvl1pPr marL="342900" indent="-342900" algn="l" rtl="0" fontAlgn="base">
        <a:spcBef>
          <a:spcPct val="20000"/>
        </a:spcBef>
        <a:spcAft>
          <a:spcPct val="0"/>
        </a:spcAft>
        <a:buClr>
          <a:schemeClr val="hlink"/>
        </a:buClr>
        <a:buFont typeface="Wingdings 2" charset="0"/>
        <a:buChar char="¢"/>
        <a:defRPr sz="2200">
          <a:solidFill>
            <a:schemeClr val="tx1"/>
          </a:solidFill>
          <a:latin typeface="+mn-lt"/>
          <a:ea typeface="+mn-ea"/>
          <a:cs typeface="+mn-cs"/>
        </a:defRPr>
      </a:lvl1pPr>
      <a:lvl2pPr marL="742950" indent="-285750" algn="l" rtl="0" fontAlgn="base">
        <a:spcBef>
          <a:spcPct val="20000"/>
        </a:spcBef>
        <a:spcAft>
          <a:spcPct val="0"/>
        </a:spcAft>
        <a:buClr>
          <a:schemeClr val="hlink"/>
        </a:buClr>
        <a:buChar char="–"/>
        <a:defRPr sz="2000">
          <a:solidFill>
            <a:schemeClr val="tx1"/>
          </a:solidFill>
          <a:latin typeface="+mn-lt"/>
          <a:ea typeface="+mn-ea"/>
        </a:defRPr>
      </a:lvl2pPr>
      <a:lvl3pPr marL="1143000" indent="-228600" algn="l" rtl="0" fontAlgn="base">
        <a:spcBef>
          <a:spcPct val="20000"/>
        </a:spcBef>
        <a:spcAft>
          <a:spcPct val="0"/>
        </a:spcAft>
        <a:buClr>
          <a:schemeClr val="hlink"/>
        </a:buClr>
        <a:buFont typeface="Webdings" charset="0"/>
        <a:buChar char="4"/>
        <a:defRPr>
          <a:solidFill>
            <a:schemeClr val="tx1"/>
          </a:solidFill>
          <a:latin typeface="+mn-lt"/>
          <a:ea typeface="+mn-ea"/>
        </a:defRPr>
      </a:lvl3pPr>
      <a:lvl4pPr marL="1600200" indent="-228600" algn="l" rtl="0" fontAlgn="base">
        <a:spcBef>
          <a:spcPct val="20000"/>
        </a:spcBef>
        <a:spcAft>
          <a:spcPct val="0"/>
        </a:spcAft>
        <a:buClr>
          <a:schemeClr val="hlink"/>
        </a:buClr>
        <a:buChar char="–"/>
        <a:defRPr sz="1600">
          <a:solidFill>
            <a:schemeClr val="tx1"/>
          </a:solidFill>
          <a:latin typeface="+mn-lt"/>
          <a:ea typeface="+mn-ea"/>
        </a:defRPr>
      </a:lvl4pPr>
      <a:lvl5pPr marL="2057400" indent="-228600" algn="l" rtl="0" fontAlgn="base">
        <a:spcBef>
          <a:spcPct val="20000"/>
        </a:spcBef>
        <a:spcAft>
          <a:spcPct val="0"/>
        </a:spcAft>
        <a:buClr>
          <a:schemeClr val="hlink"/>
        </a:buClr>
        <a:buChar char="»"/>
        <a:defRPr sz="1600">
          <a:solidFill>
            <a:schemeClr val="tx1"/>
          </a:solidFill>
          <a:latin typeface="+mn-lt"/>
          <a:ea typeface="+mn-ea"/>
        </a:defRPr>
      </a:lvl5pPr>
      <a:lvl6pPr marL="2514600" indent="-228600" algn="l" rtl="0" fontAlgn="base">
        <a:spcBef>
          <a:spcPct val="20000"/>
        </a:spcBef>
        <a:spcAft>
          <a:spcPct val="0"/>
        </a:spcAft>
        <a:buClr>
          <a:schemeClr val="hlink"/>
        </a:buClr>
        <a:buChar char="»"/>
        <a:defRPr sz="1600">
          <a:solidFill>
            <a:schemeClr val="tx1"/>
          </a:solidFill>
          <a:latin typeface="+mn-lt"/>
          <a:ea typeface="+mn-ea"/>
        </a:defRPr>
      </a:lvl6pPr>
      <a:lvl7pPr marL="2971800" indent="-228600" algn="l" rtl="0" fontAlgn="base">
        <a:spcBef>
          <a:spcPct val="20000"/>
        </a:spcBef>
        <a:spcAft>
          <a:spcPct val="0"/>
        </a:spcAft>
        <a:buClr>
          <a:schemeClr val="hlink"/>
        </a:buClr>
        <a:buChar char="»"/>
        <a:defRPr sz="1600">
          <a:solidFill>
            <a:schemeClr val="tx1"/>
          </a:solidFill>
          <a:latin typeface="+mn-lt"/>
          <a:ea typeface="+mn-ea"/>
        </a:defRPr>
      </a:lvl7pPr>
      <a:lvl8pPr marL="3429000" indent="-228600" algn="l" rtl="0" fontAlgn="base">
        <a:spcBef>
          <a:spcPct val="20000"/>
        </a:spcBef>
        <a:spcAft>
          <a:spcPct val="0"/>
        </a:spcAft>
        <a:buClr>
          <a:schemeClr val="hlink"/>
        </a:buClr>
        <a:buChar char="»"/>
        <a:defRPr sz="1600">
          <a:solidFill>
            <a:schemeClr val="tx1"/>
          </a:solidFill>
          <a:latin typeface="+mn-lt"/>
          <a:ea typeface="+mn-ea"/>
        </a:defRPr>
      </a:lvl8pPr>
      <a:lvl9pPr marL="3886200" indent="-228600" algn="l" rtl="0" fontAlgn="base">
        <a:spcBef>
          <a:spcPct val="20000"/>
        </a:spcBef>
        <a:spcAft>
          <a:spcPct val="0"/>
        </a:spcAft>
        <a:buClr>
          <a:schemeClr val="hlink"/>
        </a:buClr>
        <a:buChar char="»"/>
        <a:defRPr sz="16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93567" name="Picture 31" descr="SlideMaster_04240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1014413"/>
          </a:xfrm>
          <a:prstGeom prst="rect">
            <a:avLst/>
          </a:prstGeom>
          <a:noFill/>
          <a:extLst>
            <a:ext uri="{909E8E84-426E-40dd-AFC4-6F175D3DCCD1}">
              <a14:hiddenFill xmlns="" xmlns:a14="http://schemas.microsoft.com/office/drawing/2010/main">
                <a:solidFill>
                  <a:srgbClr val="FFFFFF"/>
                </a:solidFill>
              </a14:hiddenFill>
            </a:ext>
          </a:extLst>
        </p:spPr>
      </p:pic>
      <p:sp>
        <p:nvSpPr>
          <p:cNvPr id="193539" name="Rectangle 3"/>
          <p:cNvSpPr>
            <a:spLocks noGrp="1" noChangeArrowheads="1"/>
          </p:cNvSpPr>
          <p:nvPr>
            <p:ph type="title"/>
          </p:nvPr>
        </p:nvSpPr>
        <p:spPr bwMode="auto">
          <a:xfrm>
            <a:off x="269875" y="52388"/>
            <a:ext cx="5661025" cy="8191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93541" name="Rectangle 5"/>
          <p:cNvSpPr>
            <a:spLocks noChangeArrowheads="1"/>
          </p:cNvSpPr>
          <p:nvPr/>
        </p:nvSpPr>
        <p:spPr bwMode="gray">
          <a:xfrm>
            <a:off x="0" y="6684963"/>
            <a:ext cx="9144000" cy="173037"/>
          </a:xfrm>
          <a:prstGeom prst="rect">
            <a:avLst/>
          </a:prstGeom>
          <a:solidFill>
            <a:schemeClr val="tx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1" hangingPunct="1"/>
            <a:endParaRPr lang="en-US">
              <a:solidFill>
                <a:srgbClr val="000000"/>
              </a:solidFill>
              <a:ea typeface="ＭＳ Ｐゴシック" charset="0"/>
              <a:cs typeface="Arial" pitchFamily="34" charset="0"/>
            </a:endParaRPr>
          </a:p>
        </p:txBody>
      </p:sp>
      <p:sp>
        <p:nvSpPr>
          <p:cNvPr id="193542" name="Text Box 6"/>
          <p:cNvSpPr txBox="1">
            <a:spLocks noChangeArrowheads="1"/>
          </p:cNvSpPr>
          <p:nvPr/>
        </p:nvSpPr>
        <p:spPr bwMode="gray">
          <a:xfrm>
            <a:off x="279400" y="6661150"/>
            <a:ext cx="1279525" cy="2286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1" hangingPunct="1"/>
            <a:r>
              <a:rPr lang="en-US" sz="900" b="1">
                <a:solidFill>
                  <a:srgbClr val="FFFFFF"/>
                </a:solidFill>
                <a:latin typeface="Arial Narrow" charset="0"/>
                <a:ea typeface="ＭＳ Ｐゴシック" charset="0"/>
                <a:cs typeface="Arial" charset="0"/>
              </a:rPr>
              <a:t>© FCG 2007   |    Slide </a:t>
            </a:r>
            <a:fld id="{B84C3FB0-9036-CB4E-9583-91576A86106F}" type="slidenum">
              <a:rPr lang="en-US" sz="900" b="1" smtClean="0">
                <a:solidFill>
                  <a:srgbClr val="FFFFFF"/>
                </a:solidFill>
                <a:latin typeface="Arial Narrow" charset="0"/>
                <a:ea typeface="ＭＳ Ｐゴシック" charset="0"/>
                <a:cs typeface="Arial" pitchFamily="34" charset="0"/>
              </a:rPr>
              <a:pPr eaLnBrk="1" hangingPunct="1"/>
              <a:t>‹#›</a:t>
            </a:fld>
            <a:endParaRPr lang="en-US" sz="900" b="1">
              <a:solidFill>
                <a:srgbClr val="FFFFFF"/>
              </a:solidFill>
              <a:latin typeface="Arial Narrow" charset="0"/>
              <a:ea typeface="ＭＳ Ｐゴシック" charset="0"/>
              <a:cs typeface="Arial" charset="0"/>
            </a:endParaRPr>
          </a:p>
        </p:txBody>
      </p:sp>
      <p:graphicFrame>
        <p:nvGraphicFramePr>
          <p:cNvPr id="193545" name="Base" hidden="1"/>
          <p:cNvGraphicFramePr>
            <a:graphicFrameLocks/>
          </p:cNvGraphicFramePr>
          <p:nvPr/>
        </p:nvGraphicFramePr>
        <p:xfrm>
          <a:off x="1524000" y="1397000"/>
          <a:ext cx="6096000" cy="4064000"/>
        </p:xfrm>
        <a:graphic>
          <a:graphicData uri="http://schemas.openxmlformats.org/presentationml/2006/ole">
            <mc:AlternateContent xmlns:mc="http://schemas.openxmlformats.org/markup-compatibility/2006">
              <mc:Choice xmlns:v="urn:schemas-microsoft-com:vml" Requires="v">
                <p:oleObj spid="_x0000_s15607" name="Presentation" r:id="rId4" imgW="0" imgH="0" progId="PowerPoint.Show.8">
                  <p:embed/>
                </p:oleObj>
              </mc:Choice>
              <mc:Fallback>
                <p:oleObj name="Presentation" r:id="rId4" imgW="0" imgH="0" progId="PowerPoint.Show.8">
                  <p:embed/>
                  <p:pic>
                    <p:nvPicPr>
                      <p:cNvPr id="0" name=""/>
                      <p:cNvPicPr preferRelativeResize="0">
                        <a:picLocks noChangeArrowheads="1"/>
                      </p:cNvPicPr>
                      <p:nvPr/>
                    </p:nvPicPr>
                    <p:blipFill>
                      <a:blip>
                        <a:extLst>
                          <a:ext uri="{28A0092B-C50C-407E-A947-70E740481C1C}">
                            <a14:useLocalDpi xmlns:a14="http://schemas.microsoft.com/office/drawing/2010/main" val="0"/>
                          </a:ext>
                        </a:extLst>
                      </a:blip>
                      <a:srcRect/>
                      <a:stretch>
                        <a:fillRect/>
                      </a:stretch>
                    </p:blipFill>
                    <p:spPr bwMode="auto">
                      <a:xfrm>
                        <a:off x="1524000" y="1397000"/>
                        <a:ext cx="6096000" cy="4064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193546" name="Rectangle 10"/>
          <p:cNvSpPr>
            <a:spLocks noGrp="1" noChangeArrowheads="1"/>
          </p:cNvSpPr>
          <p:nvPr>
            <p:ph type="body" idx="1"/>
          </p:nvPr>
        </p:nvSpPr>
        <p:spPr bwMode="auto">
          <a:xfrm>
            <a:off x="257175" y="1303338"/>
            <a:ext cx="8580438" cy="51720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3569" name="Text Box 33"/>
          <p:cNvSpPr txBox="1">
            <a:spLocks noChangeArrowheads="1"/>
          </p:cNvSpPr>
          <p:nvPr/>
        </p:nvSpPr>
        <p:spPr bwMode="gray">
          <a:xfrm>
            <a:off x="8609013" y="6661150"/>
            <a:ext cx="382587" cy="2286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r" eaLnBrk="1" hangingPunct="1"/>
            <a:r>
              <a:rPr lang="en-US" sz="900" b="1">
                <a:solidFill>
                  <a:srgbClr val="FFFFFF"/>
                </a:solidFill>
                <a:latin typeface="Arial Narrow" charset="0"/>
                <a:ea typeface="ＭＳ Ｐゴシック" charset="0"/>
                <a:cs typeface="Arial" pitchFamily="34" charset="0"/>
              </a:rPr>
              <a:t>CDS</a:t>
            </a:r>
          </a:p>
        </p:txBody>
      </p:sp>
      <p:sp>
        <p:nvSpPr>
          <p:cNvPr id="193570" name="Rectangle 34"/>
          <p:cNvSpPr>
            <a:spLocks noChangeArrowheads="1"/>
          </p:cNvSpPr>
          <p:nvPr/>
        </p:nvSpPr>
        <p:spPr bwMode="gray">
          <a:xfrm>
            <a:off x="3213100" y="6661150"/>
            <a:ext cx="2895600" cy="2476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lgn="ctr" eaLnBrk="1" hangingPunct="1"/>
            <a:endParaRPr lang="en-US" sz="900" b="1">
              <a:solidFill>
                <a:srgbClr val="FFFFFF"/>
              </a:solidFill>
              <a:latin typeface="Arial Narrow" charset="0"/>
              <a:ea typeface="ＭＳ Ｐゴシック" charset="0"/>
              <a:cs typeface="Arial" pitchFamily="34" charset="0"/>
            </a:endParaRPr>
          </a:p>
        </p:txBody>
      </p:sp>
    </p:spTree>
    <p:extLst>
      <p:ext uri="{BB962C8B-B14F-4D97-AF65-F5344CB8AC3E}">
        <p14:creationId xmlns:p14="http://schemas.microsoft.com/office/powerpoint/2010/main" val="1065032469"/>
      </p:ext>
    </p:extLst>
  </p:cSld>
  <p:clrMap bg1="lt1" tx1="dk1" bg2="lt2" tx2="dk2" accent1="accent1" accent2="accent2" accent3="accent3" accent4="accent4" accent5="accent5" accent6="accent6" hlink="hlink" folHlink="folHlink"/>
  <p:hf hdr="0" dt="0"/>
  <p:txStyles>
    <p:titleStyle>
      <a:lvl1pPr algn="l" rtl="0" fontAlgn="base">
        <a:lnSpc>
          <a:spcPct val="80000"/>
        </a:lnSpc>
        <a:spcBef>
          <a:spcPct val="0"/>
        </a:spcBef>
        <a:spcAft>
          <a:spcPct val="0"/>
        </a:spcAft>
        <a:defRPr sz="2600" b="1">
          <a:solidFill>
            <a:schemeClr val="tx1"/>
          </a:solidFill>
          <a:effectLst>
            <a:outerShdw blurRad="38100" dist="38100" dir="2700000" algn="tl">
              <a:srgbClr val="DDDDDD"/>
            </a:outerShdw>
          </a:effectLst>
          <a:latin typeface="+mj-lt"/>
          <a:ea typeface="+mj-ea"/>
          <a:cs typeface="+mj-cs"/>
        </a:defRPr>
      </a:lvl1pPr>
      <a:lvl2pPr algn="l" rtl="0" fontAlgn="base">
        <a:lnSpc>
          <a:spcPct val="80000"/>
        </a:lnSpc>
        <a:spcBef>
          <a:spcPct val="0"/>
        </a:spcBef>
        <a:spcAft>
          <a:spcPct val="0"/>
        </a:spcAft>
        <a:defRPr sz="2600" b="1">
          <a:solidFill>
            <a:schemeClr val="tx1"/>
          </a:solidFill>
          <a:effectLst>
            <a:outerShdw blurRad="38100" dist="38100" dir="2700000" algn="tl">
              <a:srgbClr val="DDDDDD"/>
            </a:outerShdw>
          </a:effectLst>
          <a:latin typeface="Arial" charset="0"/>
          <a:ea typeface="ＭＳ Ｐゴシック" charset="0"/>
        </a:defRPr>
      </a:lvl2pPr>
      <a:lvl3pPr algn="l" rtl="0" fontAlgn="base">
        <a:lnSpc>
          <a:spcPct val="80000"/>
        </a:lnSpc>
        <a:spcBef>
          <a:spcPct val="0"/>
        </a:spcBef>
        <a:spcAft>
          <a:spcPct val="0"/>
        </a:spcAft>
        <a:defRPr sz="2600" b="1">
          <a:solidFill>
            <a:schemeClr val="tx1"/>
          </a:solidFill>
          <a:effectLst>
            <a:outerShdw blurRad="38100" dist="38100" dir="2700000" algn="tl">
              <a:srgbClr val="DDDDDD"/>
            </a:outerShdw>
          </a:effectLst>
          <a:latin typeface="Arial" charset="0"/>
          <a:ea typeface="ＭＳ Ｐゴシック" charset="0"/>
        </a:defRPr>
      </a:lvl3pPr>
      <a:lvl4pPr algn="l" rtl="0" fontAlgn="base">
        <a:lnSpc>
          <a:spcPct val="80000"/>
        </a:lnSpc>
        <a:spcBef>
          <a:spcPct val="0"/>
        </a:spcBef>
        <a:spcAft>
          <a:spcPct val="0"/>
        </a:spcAft>
        <a:defRPr sz="2600" b="1">
          <a:solidFill>
            <a:schemeClr val="tx1"/>
          </a:solidFill>
          <a:effectLst>
            <a:outerShdw blurRad="38100" dist="38100" dir="2700000" algn="tl">
              <a:srgbClr val="DDDDDD"/>
            </a:outerShdw>
          </a:effectLst>
          <a:latin typeface="Arial" charset="0"/>
          <a:ea typeface="ＭＳ Ｐゴシック" charset="0"/>
        </a:defRPr>
      </a:lvl4pPr>
      <a:lvl5pPr algn="l" rtl="0" fontAlgn="base">
        <a:lnSpc>
          <a:spcPct val="80000"/>
        </a:lnSpc>
        <a:spcBef>
          <a:spcPct val="0"/>
        </a:spcBef>
        <a:spcAft>
          <a:spcPct val="0"/>
        </a:spcAft>
        <a:defRPr sz="2600" b="1">
          <a:solidFill>
            <a:schemeClr val="tx1"/>
          </a:solidFill>
          <a:effectLst>
            <a:outerShdw blurRad="38100" dist="38100" dir="2700000" algn="tl">
              <a:srgbClr val="DDDDDD"/>
            </a:outerShdw>
          </a:effectLst>
          <a:latin typeface="Arial" charset="0"/>
          <a:ea typeface="ＭＳ Ｐゴシック" charset="0"/>
        </a:defRPr>
      </a:lvl5pPr>
      <a:lvl6pPr marL="457200" algn="l" rtl="0" fontAlgn="base">
        <a:lnSpc>
          <a:spcPct val="80000"/>
        </a:lnSpc>
        <a:spcBef>
          <a:spcPct val="0"/>
        </a:spcBef>
        <a:spcAft>
          <a:spcPct val="0"/>
        </a:spcAft>
        <a:defRPr sz="2600" b="1">
          <a:solidFill>
            <a:schemeClr val="tx1"/>
          </a:solidFill>
          <a:effectLst>
            <a:outerShdw blurRad="38100" dist="38100" dir="2700000" algn="tl">
              <a:srgbClr val="DDDDDD"/>
            </a:outerShdw>
          </a:effectLst>
          <a:latin typeface="Arial" charset="0"/>
          <a:ea typeface="ＭＳ Ｐゴシック" charset="0"/>
        </a:defRPr>
      </a:lvl6pPr>
      <a:lvl7pPr marL="914400" algn="l" rtl="0" fontAlgn="base">
        <a:lnSpc>
          <a:spcPct val="80000"/>
        </a:lnSpc>
        <a:spcBef>
          <a:spcPct val="0"/>
        </a:spcBef>
        <a:spcAft>
          <a:spcPct val="0"/>
        </a:spcAft>
        <a:defRPr sz="2600" b="1">
          <a:solidFill>
            <a:schemeClr val="tx1"/>
          </a:solidFill>
          <a:effectLst>
            <a:outerShdw blurRad="38100" dist="38100" dir="2700000" algn="tl">
              <a:srgbClr val="DDDDDD"/>
            </a:outerShdw>
          </a:effectLst>
          <a:latin typeface="Arial" charset="0"/>
          <a:ea typeface="ＭＳ Ｐゴシック" charset="0"/>
        </a:defRPr>
      </a:lvl7pPr>
      <a:lvl8pPr marL="1371600" algn="l" rtl="0" fontAlgn="base">
        <a:lnSpc>
          <a:spcPct val="80000"/>
        </a:lnSpc>
        <a:spcBef>
          <a:spcPct val="0"/>
        </a:spcBef>
        <a:spcAft>
          <a:spcPct val="0"/>
        </a:spcAft>
        <a:defRPr sz="2600" b="1">
          <a:solidFill>
            <a:schemeClr val="tx1"/>
          </a:solidFill>
          <a:effectLst>
            <a:outerShdw blurRad="38100" dist="38100" dir="2700000" algn="tl">
              <a:srgbClr val="DDDDDD"/>
            </a:outerShdw>
          </a:effectLst>
          <a:latin typeface="Arial" charset="0"/>
          <a:ea typeface="ＭＳ Ｐゴシック" charset="0"/>
        </a:defRPr>
      </a:lvl8pPr>
      <a:lvl9pPr marL="1828800" algn="l" rtl="0" fontAlgn="base">
        <a:lnSpc>
          <a:spcPct val="80000"/>
        </a:lnSpc>
        <a:spcBef>
          <a:spcPct val="0"/>
        </a:spcBef>
        <a:spcAft>
          <a:spcPct val="0"/>
        </a:spcAft>
        <a:defRPr sz="2600" b="1">
          <a:solidFill>
            <a:schemeClr val="tx1"/>
          </a:solidFill>
          <a:effectLst>
            <a:outerShdw blurRad="38100" dist="38100" dir="2700000" algn="tl">
              <a:srgbClr val="DDDDDD"/>
            </a:outerShdw>
          </a:effectLst>
          <a:latin typeface="Arial" charset="0"/>
          <a:ea typeface="ＭＳ Ｐゴシック" charset="0"/>
        </a:defRPr>
      </a:lvl9pPr>
    </p:titleStyle>
    <p:bodyStyle>
      <a:lvl1pPr marL="342900" indent="-342900" algn="l" rtl="0" fontAlgn="base">
        <a:spcBef>
          <a:spcPct val="20000"/>
        </a:spcBef>
        <a:spcAft>
          <a:spcPct val="0"/>
        </a:spcAft>
        <a:buClr>
          <a:schemeClr val="hlink"/>
        </a:buClr>
        <a:buFont typeface="Wingdings 2" charset="0"/>
        <a:buChar char="¢"/>
        <a:defRPr sz="2200">
          <a:solidFill>
            <a:schemeClr val="tx1"/>
          </a:solidFill>
          <a:latin typeface="+mn-lt"/>
          <a:ea typeface="+mn-ea"/>
          <a:cs typeface="+mn-cs"/>
        </a:defRPr>
      </a:lvl1pPr>
      <a:lvl2pPr marL="742950" indent="-285750" algn="l" rtl="0" fontAlgn="base">
        <a:spcBef>
          <a:spcPct val="20000"/>
        </a:spcBef>
        <a:spcAft>
          <a:spcPct val="0"/>
        </a:spcAft>
        <a:buClr>
          <a:schemeClr val="hlink"/>
        </a:buClr>
        <a:buChar char="–"/>
        <a:defRPr sz="2000">
          <a:solidFill>
            <a:schemeClr val="tx1"/>
          </a:solidFill>
          <a:latin typeface="+mn-lt"/>
          <a:ea typeface="+mn-ea"/>
        </a:defRPr>
      </a:lvl2pPr>
      <a:lvl3pPr marL="1143000" indent="-228600" algn="l" rtl="0" fontAlgn="base">
        <a:spcBef>
          <a:spcPct val="20000"/>
        </a:spcBef>
        <a:spcAft>
          <a:spcPct val="0"/>
        </a:spcAft>
        <a:buClr>
          <a:schemeClr val="hlink"/>
        </a:buClr>
        <a:buFont typeface="Webdings" charset="0"/>
        <a:buChar char="4"/>
        <a:defRPr>
          <a:solidFill>
            <a:schemeClr val="tx1"/>
          </a:solidFill>
          <a:latin typeface="+mn-lt"/>
          <a:ea typeface="+mn-ea"/>
        </a:defRPr>
      </a:lvl3pPr>
      <a:lvl4pPr marL="1600200" indent="-228600" algn="l" rtl="0" fontAlgn="base">
        <a:spcBef>
          <a:spcPct val="20000"/>
        </a:spcBef>
        <a:spcAft>
          <a:spcPct val="0"/>
        </a:spcAft>
        <a:buClr>
          <a:schemeClr val="hlink"/>
        </a:buClr>
        <a:buChar char="–"/>
        <a:defRPr sz="1600">
          <a:solidFill>
            <a:schemeClr val="tx1"/>
          </a:solidFill>
          <a:latin typeface="+mn-lt"/>
          <a:ea typeface="+mn-ea"/>
        </a:defRPr>
      </a:lvl4pPr>
      <a:lvl5pPr marL="2057400" indent="-228600" algn="l" rtl="0" fontAlgn="base">
        <a:spcBef>
          <a:spcPct val="20000"/>
        </a:spcBef>
        <a:spcAft>
          <a:spcPct val="0"/>
        </a:spcAft>
        <a:buClr>
          <a:schemeClr val="hlink"/>
        </a:buClr>
        <a:buChar char="»"/>
        <a:defRPr sz="1600">
          <a:solidFill>
            <a:schemeClr val="tx1"/>
          </a:solidFill>
          <a:latin typeface="+mn-lt"/>
          <a:ea typeface="+mn-ea"/>
        </a:defRPr>
      </a:lvl5pPr>
      <a:lvl6pPr marL="2514600" indent="-228600" algn="l" rtl="0" fontAlgn="base">
        <a:spcBef>
          <a:spcPct val="20000"/>
        </a:spcBef>
        <a:spcAft>
          <a:spcPct val="0"/>
        </a:spcAft>
        <a:buClr>
          <a:schemeClr val="hlink"/>
        </a:buClr>
        <a:buChar char="»"/>
        <a:defRPr sz="1600">
          <a:solidFill>
            <a:schemeClr val="tx1"/>
          </a:solidFill>
          <a:latin typeface="+mn-lt"/>
          <a:ea typeface="+mn-ea"/>
        </a:defRPr>
      </a:lvl6pPr>
      <a:lvl7pPr marL="2971800" indent="-228600" algn="l" rtl="0" fontAlgn="base">
        <a:spcBef>
          <a:spcPct val="20000"/>
        </a:spcBef>
        <a:spcAft>
          <a:spcPct val="0"/>
        </a:spcAft>
        <a:buClr>
          <a:schemeClr val="hlink"/>
        </a:buClr>
        <a:buChar char="»"/>
        <a:defRPr sz="1600">
          <a:solidFill>
            <a:schemeClr val="tx1"/>
          </a:solidFill>
          <a:latin typeface="+mn-lt"/>
          <a:ea typeface="+mn-ea"/>
        </a:defRPr>
      </a:lvl7pPr>
      <a:lvl8pPr marL="3429000" indent="-228600" algn="l" rtl="0" fontAlgn="base">
        <a:spcBef>
          <a:spcPct val="20000"/>
        </a:spcBef>
        <a:spcAft>
          <a:spcPct val="0"/>
        </a:spcAft>
        <a:buClr>
          <a:schemeClr val="hlink"/>
        </a:buClr>
        <a:buChar char="»"/>
        <a:defRPr sz="1600">
          <a:solidFill>
            <a:schemeClr val="tx1"/>
          </a:solidFill>
          <a:latin typeface="+mn-lt"/>
          <a:ea typeface="+mn-ea"/>
        </a:defRPr>
      </a:lvl8pPr>
      <a:lvl9pPr marL="3886200" indent="-228600" algn="l" rtl="0" fontAlgn="base">
        <a:spcBef>
          <a:spcPct val="20000"/>
        </a:spcBef>
        <a:spcAft>
          <a:spcPct val="0"/>
        </a:spcAft>
        <a:buClr>
          <a:schemeClr val="hlink"/>
        </a:buClr>
        <a:buChar char="»"/>
        <a:defRPr sz="16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50178" name="Picture 6" descr="slide7"/>
          <p:cNvPicPr>
            <a:picLocks noChangeAspect="1" noChangeArrowheads="1"/>
          </p:cNvPicPr>
          <p:nvPr/>
        </p:nvPicPr>
        <p:blipFill>
          <a:blip r:embed="rId2"/>
          <a:srcRect/>
          <a:stretch>
            <a:fillRect/>
          </a:stretch>
        </p:blipFill>
        <p:spPr bwMode="auto">
          <a:xfrm>
            <a:off x="0" y="0"/>
            <a:ext cx="9144000" cy="6858000"/>
          </a:xfrm>
          <a:prstGeom prst="rect">
            <a:avLst/>
          </a:prstGeom>
          <a:noFill/>
          <a:ln w="9525">
            <a:noFill/>
            <a:miter lim="800000"/>
            <a:headEnd/>
            <a:tailEnd/>
          </a:ln>
        </p:spPr>
      </p:pic>
      <p:sp>
        <p:nvSpPr>
          <p:cNvPr id="50179" name="Rectangle 11"/>
          <p:cNvSpPr>
            <a:spLocks noGrp="1" noChangeArrowheads="1"/>
          </p:cNvSpPr>
          <p:nvPr>
            <p:ph type="title"/>
          </p:nvPr>
        </p:nvSpPr>
        <p:spPr bwMode="auto">
          <a:xfrm>
            <a:off x="1141413" y="757238"/>
            <a:ext cx="7164387" cy="51911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spAutoFit/>
          </a:bodyPr>
          <a:lstStyle/>
          <a:p>
            <a:pPr lvl="0"/>
            <a:r>
              <a:rPr lang="en-US"/>
              <a:t>Click to edit Master title style</a:t>
            </a:r>
          </a:p>
        </p:txBody>
      </p:sp>
      <p:sp>
        <p:nvSpPr>
          <p:cNvPr id="50180" name="Rectangle 12"/>
          <p:cNvSpPr>
            <a:spLocks noGrp="1" noChangeArrowheads="1"/>
          </p:cNvSpPr>
          <p:nvPr>
            <p:ph type="body" idx="1"/>
          </p:nvPr>
        </p:nvSpPr>
        <p:spPr bwMode="auto">
          <a:xfrm>
            <a:off x="1141413" y="2238375"/>
            <a:ext cx="7164387" cy="1006475"/>
          </a:xfrm>
          <a:prstGeom prst="rect">
            <a:avLst/>
          </a:prstGeom>
          <a:noFill/>
          <a:ln w="9525">
            <a:noFill/>
            <a:miter lim="800000"/>
            <a:headEnd/>
            <a:tailEnd/>
          </a:ln>
        </p:spPr>
        <p:txBody>
          <a:bodyPr vert="horz" wrap="square" lIns="91440" tIns="45720" rIns="91440" bIns="45720" numCol="1" anchor="t" anchorCtr="0" compatLnSpc="1">
            <a:prstTxWarp prst="textNoShape">
              <a:avLst/>
            </a:prstTxWarp>
            <a:spAutoFit/>
          </a:bodyPr>
          <a:lstStyle/>
          <a:p>
            <a:pPr lvl="0"/>
            <a:r>
              <a:rPr lang="en-US"/>
              <a:t>Click to edit Master text styles</a:t>
            </a:r>
          </a:p>
          <a:p>
            <a:pPr lvl="1"/>
            <a:r>
              <a:rPr lang="en-US"/>
              <a:t>Second level</a:t>
            </a:r>
          </a:p>
          <a:p>
            <a:pPr lvl="2"/>
            <a:r>
              <a:rPr lang="en-US"/>
              <a:t>- Third level</a:t>
            </a:r>
          </a:p>
        </p:txBody>
      </p:sp>
      <p:sp>
        <p:nvSpPr>
          <p:cNvPr id="6" name="Rectangle 7"/>
          <p:cNvSpPr>
            <a:spLocks noChangeArrowheads="1"/>
          </p:cNvSpPr>
          <p:nvPr/>
        </p:nvSpPr>
        <p:spPr bwMode="auto">
          <a:xfrm>
            <a:off x="3638550" y="6580188"/>
            <a:ext cx="1854200" cy="319087"/>
          </a:xfrm>
          <a:prstGeom prst="rect">
            <a:avLst/>
          </a:prstGeom>
          <a:noFill/>
          <a:ln w="9525">
            <a:noFill/>
            <a:miter lim="800000"/>
            <a:headEnd/>
            <a:tailEnd/>
          </a:ln>
          <a:effectLst/>
        </p:spPr>
        <p:txBody>
          <a:bodyPr wrap="none" lIns="87312" tIns="42862" rIns="87312" bIns="42862" anchor="ctr"/>
          <a:lstStyle/>
          <a:p>
            <a:pPr algn="ctr" defTabSz="803275">
              <a:defRPr/>
            </a:pPr>
            <a:fld id="{0CE32C7E-F20E-46EF-B09B-8362155D9AB0}" type="slidenum">
              <a:rPr lang="en-US" sz="1000" b="1">
                <a:solidFill>
                  <a:srgbClr val="000000"/>
                </a:solidFill>
              </a:rPr>
              <a:pPr algn="ctr" defTabSz="803275">
                <a:defRPr/>
              </a:pPr>
              <a:t>‹#›</a:t>
            </a:fld>
            <a:endParaRPr lang="en-US" sz="1400" b="1" dirty="0">
              <a:solidFill>
                <a:srgbClr val="000000"/>
              </a:solidFill>
            </a:endParaRPr>
          </a:p>
        </p:txBody>
      </p:sp>
    </p:spTree>
    <p:extLst>
      <p:ext uri="{BB962C8B-B14F-4D97-AF65-F5344CB8AC3E}">
        <p14:creationId xmlns:p14="http://schemas.microsoft.com/office/powerpoint/2010/main" val="1450211509"/>
      </p:ext>
    </p:extLst>
  </p:cSld>
  <p:clrMap bg1="lt1" tx1="dk1" bg2="lt2" tx2="dk2" accent1="accent1" accent2="accent2" accent3="accent3" accent4="accent4" accent5="accent5" accent6="accent6" hlink="hlink" folHlink="folHlink"/>
  <p:hf hdr="0" dt="0"/>
  <p:txStyles>
    <p:titleStyle>
      <a:lvl1pPr algn="l" rtl="0" eaLnBrk="0" fontAlgn="base" hangingPunct="0">
        <a:spcBef>
          <a:spcPct val="0"/>
        </a:spcBef>
        <a:spcAft>
          <a:spcPct val="0"/>
        </a:spcAft>
        <a:defRPr sz="2800">
          <a:solidFill>
            <a:schemeClr val="tx1"/>
          </a:solidFill>
          <a:latin typeface="+mj-lt"/>
          <a:ea typeface="+mj-ea"/>
          <a:cs typeface="+mj-cs"/>
        </a:defRPr>
      </a:lvl1pPr>
      <a:lvl2pPr algn="l" rtl="0" eaLnBrk="0" fontAlgn="base" hangingPunct="0">
        <a:spcBef>
          <a:spcPct val="0"/>
        </a:spcBef>
        <a:spcAft>
          <a:spcPct val="0"/>
        </a:spcAft>
        <a:defRPr sz="2800">
          <a:solidFill>
            <a:schemeClr val="tx1"/>
          </a:solidFill>
          <a:latin typeface="Arial" charset="0"/>
          <a:cs typeface="Arial" charset="0"/>
        </a:defRPr>
      </a:lvl2pPr>
      <a:lvl3pPr algn="l" rtl="0" eaLnBrk="0" fontAlgn="base" hangingPunct="0">
        <a:spcBef>
          <a:spcPct val="0"/>
        </a:spcBef>
        <a:spcAft>
          <a:spcPct val="0"/>
        </a:spcAft>
        <a:defRPr sz="2800">
          <a:solidFill>
            <a:schemeClr val="tx1"/>
          </a:solidFill>
          <a:latin typeface="Arial" charset="0"/>
          <a:cs typeface="Arial" charset="0"/>
        </a:defRPr>
      </a:lvl3pPr>
      <a:lvl4pPr algn="l" rtl="0" eaLnBrk="0" fontAlgn="base" hangingPunct="0">
        <a:spcBef>
          <a:spcPct val="0"/>
        </a:spcBef>
        <a:spcAft>
          <a:spcPct val="0"/>
        </a:spcAft>
        <a:defRPr sz="2800">
          <a:solidFill>
            <a:schemeClr val="tx1"/>
          </a:solidFill>
          <a:latin typeface="Arial" charset="0"/>
          <a:cs typeface="Arial" charset="0"/>
        </a:defRPr>
      </a:lvl4pPr>
      <a:lvl5pPr algn="l" rtl="0" eaLnBrk="0" fontAlgn="base" hangingPunct="0">
        <a:spcBef>
          <a:spcPct val="0"/>
        </a:spcBef>
        <a:spcAft>
          <a:spcPct val="0"/>
        </a:spcAft>
        <a:defRPr sz="2800">
          <a:solidFill>
            <a:schemeClr val="tx1"/>
          </a:solidFill>
          <a:latin typeface="Arial" charset="0"/>
          <a:cs typeface="Arial" charset="0"/>
        </a:defRPr>
      </a:lvl5pPr>
      <a:lvl6pPr marL="457200" algn="l" rtl="0" fontAlgn="base">
        <a:spcBef>
          <a:spcPct val="0"/>
        </a:spcBef>
        <a:spcAft>
          <a:spcPct val="0"/>
        </a:spcAft>
        <a:defRPr sz="2800">
          <a:solidFill>
            <a:schemeClr val="tx1"/>
          </a:solidFill>
          <a:latin typeface="Arial" charset="0"/>
          <a:cs typeface="Arial" charset="0"/>
        </a:defRPr>
      </a:lvl6pPr>
      <a:lvl7pPr marL="914400" algn="l" rtl="0" fontAlgn="base">
        <a:spcBef>
          <a:spcPct val="0"/>
        </a:spcBef>
        <a:spcAft>
          <a:spcPct val="0"/>
        </a:spcAft>
        <a:defRPr sz="2800">
          <a:solidFill>
            <a:schemeClr val="tx1"/>
          </a:solidFill>
          <a:latin typeface="Arial" charset="0"/>
          <a:cs typeface="Arial" charset="0"/>
        </a:defRPr>
      </a:lvl7pPr>
      <a:lvl8pPr marL="1371600" algn="l" rtl="0" fontAlgn="base">
        <a:spcBef>
          <a:spcPct val="0"/>
        </a:spcBef>
        <a:spcAft>
          <a:spcPct val="0"/>
        </a:spcAft>
        <a:defRPr sz="2800">
          <a:solidFill>
            <a:schemeClr val="tx1"/>
          </a:solidFill>
          <a:latin typeface="Arial" charset="0"/>
          <a:cs typeface="Arial" charset="0"/>
        </a:defRPr>
      </a:lvl8pPr>
      <a:lvl9pPr marL="1828800" algn="l" rtl="0" fontAlgn="base">
        <a:spcBef>
          <a:spcPct val="0"/>
        </a:spcBef>
        <a:spcAft>
          <a:spcPct val="0"/>
        </a:spcAft>
        <a:defRPr sz="2800">
          <a:solidFill>
            <a:schemeClr val="tx1"/>
          </a:solidFill>
          <a:latin typeface="Arial" charset="0"/>
          <a:cs typeface="Arial" charset="0"/>
        </a:defRPr>
      </a:lvl9pPr>
    </p:titleStyle>
    <p:bodyStyle>
      <a:lvl1pPr marL="342900" indent="-342900" algn="l" defTabSz="457200" rtl="0" eaLnBrk="0" fontAlgn="base" hangingPunct="0">
        <a:spcBef>
          <a:spcPct val="0"/>
        </a:spcBef>
        <a:spcAft>
          <a:spcPct val="0"/>
        </a:spcAft>
        <a:defRPr sz="2000">
          <a:solidFill>
            <a:schemeClr val="tx1"/>
          </a:solidFill>
          <a:latin typeface="+mn-lt"/>
          <a:ea typeface="+mn-ea"/>
          <a:cs typeface="+mn-cs"/>
        </a:defRPr>
      </a:lvl1pPr>
      <a:lvl2pPr marL="742950" indent="-285750" algn="l" defTabSz="457200" rtl="0" eaLnBrk="0" fontAlgn="base" hangingPunct="0">
        <a:spcBef>
          <a:spcPct val="0"/>
        </a:spcBef>
        <a:spcAft>
          <a:spcPct val="0"/>
        </a:spcAft>
        <a:buClr>
          <a:srgbClr val="4F6228"/>
        </a:buClr>
        <a:buFont typeface="Wingdings" pitchFamily="2" charset="2"/>
        <a:buChar char="§"/>
        <a:defRPr sz="2000">
          <a:solidFill>
            <a:schemeClr val="tx1"/>
          </a:solidFill>
          <a:latin typeface="+mn-lt"/>
          <a:cs typeface="+mn-cs"/>
        </a:defRPr>
      </a:lvl2pPr>
      <a:lvl3pPr marL="1143000" indent="-228600" algn="l" defTabSz="457200" rtl="0" eaLnBrk="0" fontAlgn="base" hangingPunct="0">
        <a:spcBef>
          <a:spcPct val="0"/>
        </a:spcBef>
        <a:spcAft>
          <a:spcPct val="0"/>
        </a:spcAft>
        <a:defRPr sz="2000">
          <a:solidFill>
            <a:schemeClr val="tx1"/>
          </a:solidFill>
          <a:latin typeface="+mn-lt"/>
          <a:cs typeface="+mn-cs"/>
        </a:defRPr>
      </a:lvl3pPr>
      <a:lvl4pPr marL="1600200" indent="-228600" algn="l" defTabSz="457200" rtl="0" eaLnBrk="0" fontAlgn="base" hangingPunct="0">
        <a:spcBef>
          <a:spcPct val="0"/>
        </a:spcBef>
        <a:spcAft>
          <a:spcPct val="0"/>
        </a:spcAft>
        <a:defRPr sz="2000">
          <a:solidFill>
            <a:schemeClr val="tx1"/>
          </a:solidFill>
          <a:latin typeface="+mn-lt"/>
          <a:cs typeface="+mn-cs"/>
        </a:defRPr>
      </a:lvl4pPr>
      <a:lvl5pPr marL="2057400" indent="-228600" algn="l" defTabSz="457200" rtl="0" eaLnBrk="0" fontAlgn="base" hangingPunct="0">
        <a:spcBef>
          <a:spcPct val="0"/>
        </a:spcBef>
        <a:spcAft>
          <a:spcPct val="0"/>
        </a:spcAft>
        <a:defRPr sz="2000">
          <a:solidFill>
            <a:schemeClr val="tx1"/>
          </a:solidFill>
          <a:latin typeface="+mn-lt"/>
          <a:cs typeface="+mn-cs"/>
        </a:defRPr>
      </a:lvl5pPr>
      <a:lvl6pPr marL="2514600" indent="-228600" algn="l" defTabSz="457200" rtl="0" fontAlgn="base">
        <a:spcBef>
          <a:spcPct val="0"/>
        </a:spcBef>
        <a:spcAft>
          <a:spcPct val="0"/>
        </a:spcAft>
        <a:defRPr sz="2000">
          <a:solidFill>
            <a:schemeClr val="tx1"/>
          </a:solidFill>
          <a:latin typeface="+mn-lt"/>
          <a:cs typeface="+mn-cs"/>
        </a:defRPr>
      </a:lvl6pPr>
      <a:lvl7pPr marL="2971800" indent="-228600" algn="l" defTabSz="457200" rtl="0" fontAlgn="base">
        <a:spcBef>
          <a:spcPct val="0"/>
        </a:spcBef>
        <a:spcAft>
          <a:spcPct val="0"/>
        </a:spcAft>
        <a:defRPr sz="2000">
          <a:solidFill>
            <a:schemeClr val="tx1"/>
          </a:solidFill>
          <a:latin typeface="+mn-lt"/>
          <a:cs typeface="+mn-cs"/>
        </a:defRPr>
      </a:lvl7pPr>
      <a:lvl8pPr marL="3429000" indent="-228600" algn="l" defTabSz="457200" rtl="0" fontAlgn="base">
        <a:spcBef>
          <a:spcPct val="0"/>
        </a:spcBef>
        <a:spcAft>
          <a:spcPct val="0"/>
        </a:spcAft>
        <a:defRPr sz="2000">
          <a:solidFill>
            <a:schemeClr val="tx1"/>
          </a:solidFill>
          <a:latin typeface="+mn-lt"/>
          <a:cs typeface="+mn-cs"/>
        </a:defRPr>
      </a:lvl8pPr>
      <a:lvl9pPr marL="3886200" indent="-228600" algn="l" defTabSz="457200" rtl="0" fontAlgn="base">
        <a:spcBef>
          <a:spcPct val="0"/>
        </a:spcBef>
        <a:spcAft>
          <a:spcPct val="0"/>
        </a:spcAft>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rgbClr val="000047"/>
            </a:gs>
            <a:gs pos="100000">
              <a:srgbClr val="000099"/>
            </a:gs>
          </a:gsLst>
          <a:lin ang="5400000" scaled="1"/>
        </a:gradFill>
        <a:effectLst/>
      </p:bgPr>
    </p:bg>
    <p:spTree>
      <p:nvGrpSpPr>
        <p:cNvPr id="1" name=""/>
        <p:cNvGrpSpPr/>
        <p:nvPr/>
      </p:nvGrpSpPr>
      <p:grpSpPr>
        <a:xfrm>
          <a:off x="0" y="0"/>
          <a:ext cx="0" cy="0"/>
          <a:chOff x="0" y="0"/>
          <a:chExt cx="0" cy="0"/>
        </a:xfrm>
      </p:grpSpPr>
      <p:sp>
        <p:nvSpPr>
          <p:cNvPr id="28674" name="Rectangle 2"/>
          <p:cNvSpPr>
            <a:spLocks noChangeArrowheads="1"/>
          </p:cNvSpPr>
          <p:nvPr/>
        </p:nvSpPr>
        <p:spPr bwMode="auto">
          <a:xfrm rot="5280000">
            <a:off x="387351" y="6191250"/>
            <a:ext cx="184150" cy="276225"/>
          </a:xfrm>
          <a:prstGeom prst="rect">
            <a:avLst/>
          </a:prstGeom>
          <a:noFill/>
          <a:ln w="9525">
            <a:noFill/>
            <a:miter lim="800000"/>
            <a:headEnd/>
            <a:tailEnd/>
          </a:ln>
          <a:effectLst/>
        </p:spPr>
        <p:txBody>
          <a:bodyPr wrap="none" anchor="ctr"/>
          <a:lstStyle/>
          <a:p>
            <a:pPr eaLnBrk="1" hangingPunct="1">
              <a:defRPr/>
            </a:pPr>
            <a:endParaRPr lang="en-US" dirty="0">
              <a:solidFill>
                <a:srgbClr val="000000"/>
              </a:solidFill>
              <a:ea typeface="+mn-ea"/>
            </a:endParaRPr>
          </a:p>
        </p:txBody>
      </p:sp>
      <p:sp>
        <p:nvSpPr>
          <p:cNvPr id="28675" name="Rectangle 3"/>
          <p:cNvSpPr>
            <a:spLocks noGrp="1" noChangeArrowheads="1"/>
          </p:cNvSpPr>
          <p:nvPr>
            <p:ph type="sldNum" sz="quarter" idx="4"/>
          </p:nvPr>
        </p:nvSpPr>
        <p:spPr bwMode="auto">
          <a:xfrm>
            <a:off x="3009900" y="6627813"/>
            <a:ext cx="3149600" cy="306387"/>
          </a:xfrm>
          <a:prstGeom prst="rect">
            <a:avLst/>
          </a:prstGeom>
          <a:noFill/>
          <a:ln w="9525">
            <a:noFill/>
            <a:miter lim="800000"/>
            <a:headEnd/>
            <a:tailEnd/>
          </a:ln>
          <a:effectLst/>
        </p:spPr>
        <p:txBody>
          <a:bodyPr vert="horz" wrap="none" lIns="87312" tIns="42862" rIns="87312" bIns="42862" numCol="1" anchor="ctr" anchorCtr="0" compatLnSpc="1">
            <a:prstTxWarp prst="textNoShape">
              <a:avLst/>
            </a:prstTxWarp>
          </a:bodyPr>
          <a:lstStyle>
            <a:lvl1pPr algn="ctr" eaLnBrk="0" hangingPunct="0">
              <a:defRPr sz="1000">
                <a:latin typeface="Arial" charset="0"/>
                <a:cs typeface="Arial" charset="0"/>
              </a:defRPr>
            </a:lvl1pPr>
          </a:lstStyle>
          <a:p>
            <a:pPr defTabSz="457200">
              <a:defRPr/>
            </a:pPr>
            <a:fld id="{7E5E2A05-3611-4272-9B79-4872D4D85DCC}" type="slidenum">
              <a:rPr lang="en-US">
                <a:solidFill>
                  <a:srgbClr val="000000"/>
                </a:solidFill>
                <a:ea typeface="+mn-ea"/>
              </a:rPr>
              <a:pPr defTabSz="457200">
                <a:defRPr/>
              </a:pPr>
              <a:t>‹#›</a:t>
            </a:fld>
            <a:endParaRPr lang="en-US" sz="1400" dirty="0">
              <a:solidFill>
                <a:srgbClr val="000000"/>
              </a:solidFill>
              <a:ea typeface="+mn-ea"/>
            </a:endParaRPr>
          </a:p>
        </p:txBody>
      </p:sp>
      <p:sp>
        <p:nvSpPr>
          <p:cNvPr id="28676" name="Rectangle 4"/>
          <p:cNvSpPr>
            <a:spLocks noChangeArrowheads="1"/>
          </p:cNvSpPr>
          <p:nvPr/>
        </p:nvSpPr>
        <p:spPr bwMode="auto">
          <a:xfrm>
            <a:off x="147638" y="6684963"/>
            <a:ext cx="1901825" cy="214312"/>
          </a:xfrm>
          <a:prstGeom prst="rect">
            <a:avLst/>
          </a:prstGeom>
          <a:noFill/>
          <a:ln w="12700">
            <a:noFill/>
            <a:miter lim="800000"/>
            <a:headEnd type="none" w="sm" len="sm"/>
            <a:tailEnd type="none" w="sm" len="sm"/>
          </a:ln>
          <a:effectLst/>
        </p:spPr>
        <p:txBody>
          <a:bodyPr wrap="none">
            <a:spAutoFit/>
          </a:bodyPr>
          <a:lstStyle/>
          <a:p>
            <a:pPr>
              <a:defRPr/>
            </a:pPr>
            <a:r>
              <a:rPr lang="en-US" sz="800" dirty="0">
                <a:solidFill>
                  <a:srgbClr val="000000"/>
                </a:solidFill>
                <a:ea typeface="+mn-ea"/>
              </a:rPr>
              <a:t>© 2006 HCC, Inc. CD000000-0000XX</a:t>
            </a:r>
          </a:p>
        </p:txBody>
      </p:sp>
      <p:sp>
        <p:nvSpPr>
          <p:cNvPr id="28677" name="Rectangle 5"/>
          <p:cNvSpPr>
            <a:spLocks noChangeArrowheads="1"/>
          </p:cNvSpPr>
          <p:nvPr/>
        </p:nvSpPr>
        <p:spPr bwMode="auto">
          <a:xfrm>
            <a:off x="0" y="6634163"/>
            <a:ext cx="9144000" cy="223837"/>
          </a:xfrm>
          <a:prstGeom prst="rect">
            <a:avLst/>
          </a:prstGeom>
          <a:solidFill>
            <a:srgbClr val="000000"/>
          </a:solidFill>
          <a:ln w="12700">
            <a:noFill/>
            <a:miter lim="800000"/>
            <a:headEnd type="none" w="sm" len="sm"/>
            <a:tailEnd type="none" w="sm" len="sm"/>
          </a:ln>
          <a:effectLst/>
        </p:spPr>
        <p:txBody>
          <a:bodyPr wrap="none" anchor="ctr"/>
          <a:lstStyle/>
          <a:p>
            <a:pPr eaLnBrk="1" hangingPunct="1">
              <a:defRPr/>
            </a:pPr>
            <a:endParaRPr lang="en-US" dirty="0">
              <a:solidFill>
                <a:srgbClr val="000000"/>
              </a:solidFill>
              <a:ea typeface="+mn-ea"/>
            </a:endParaRPr>
          </a:p>
        </p:txBody>
      </p:sp>
      <p:sp>
        <p:nvSpPr>
          <p:cNvPr id="28679" name="Rectangle 7"/>
          <p:cNvSpPr>
            <a:spLocks noChangeArrowheads="1"/>
          </p:cNvSpPr>
          <p:nvPr/>
        </p:nvSpPr>
        <p:spPr bwMode="auto">
          <a:xfrm>
            <a:off x="3638550" y="6580188"/>
            <a:ext cx="1854200" cy="319087"/>
          </a:xfrm>
          <a:prstGeom prst="rect">
            <a:avLst/>
          </a:prstGeom>
          <a:noFill/>
          <a:ln w="9525">
            <a:noFill/>
            <a:miter lim="800000"/>
            <a:headEnd/>
            <a:tailEnd/>
          </a:ln>
          <a:effectLst/>
        </p:spPr>
        <p:txBody>
          <a:bodyPr wrap="none" lIns="87312" tIns="42862" rIns="87312" bIns="42862" anchor="ctr"/>
          <a:lstStyle/>
          <a:p>
            <a:pPr algn="ctr" defTabSz="803275">
              <a:defRPr/>
            </a:pPr>
            <a:endParaRPr lang="en-US" sz="1400" b="1" dirty="0">
              <a:solidFill>
                <a:srgbClr val="FFCC00"/>
              </a:solidFill>
              <a:ea typeface="+mn-ea"/>
            </a:endParaRPr>
          </a:p>
        </p:txBody>
      </p:sp>
      <p:sp>
        <p:nvSpPr>
          <p:cNvPr id="28680" name="Rectangle 8"/>
          <p:cNvSpPr>
            <a:spLocks noChangeArrowheads="1"/>
          </p:cNvSpPr>
          <p:nvPr/>
        </p:nvSpPr>
        <p:spPr bwMode="auto">
          <a:xfrm>
            <a:off x="0" y="6630988"/>
            <a:ext cx="184666" cy="215444"/>
          </a:xfrm>
          <a:prstGeom prst="rect">
            <a:avLst/>
          </a:prstGeom>
          <a:noFill/>
          <a:ln w="12700">
            <a:noFill/>
            <a:miter lim="800000"/>
            <a:headEnd type="none" w="sm" len="sm"/>
            <a:tailEnd type="none" w="sm" len="sm"/>
          </a:ln>
          <a:effectLst/>
        </p:spPr>
        <p:txBody>
          <a:bodyPr wrap="none">
            <a:spAutoFit/>
          </a:bodyPr>
          <a:lstStyle/>
          <a:p>
            <a:pPr>
              <a:defRPr/>
            </a:pPr>
            <a:r>
              <a:rPr lang="en-US" sz="800" b="1" dirty="0">
                <a:solidFill>
                  <a:srgbClr val="FFCC00"/>
                </a:solidFill>
                <a:ea typeface="+mn-ea"/>
              </a:rPr>
              <a:t> </a:t>
            </a:r>
          </a:p>
        </p:txBody>
      </p:sp>
    </p:spTree>
    <p:extLst>
      <p:ext uri="{BB962C8B-B14F-4D97-AF65-F5344CB8AC3E}">
        <p14:creationId xmlns:p14="http://schemas.microsoft.com/office/powerpoint/2010/main" val="758985848"/>
      </p:ext>
    </p:extLst>
  </p:cSld>
  <p:clrMap bg1="lt1" tx1="dk1" bg2="lt2" tx2="dk2" accent1="accent1" accent2="accent2" accent3="accent3" accent4="accent4" accent5="accent5" accent6="accent6" hlink="hlink" folHlink="folHlink"/>
  <p:hf hdr="0" dt="0"/>
  <p:txStyles>
    <p:titleStyle>
      <a:lvl1pPr algn="ctr" defTabSz="971550" rtl="0" eaLnBrk="0" fontAlgn="base" hangingPunct="0">
        <a:spcBef>
          <a:spcPct val="0"/>
        </a:spcBef>
        <a:spcAft>
          <a:spcPct val="0"/>
        </a:spcAft>
        <a:defRPr b="1">
          <a:solidFill>
            <a:schemeClr val="tx2"/>
          </a:solidFill>
          <a:latin typeface="+mj-lt"/>
          <a:ea typeface="+mj-ea"/>
          <a:cs typeface="+mj-cs"/>
        </a:defRPr>
      </a:lvl1pPr>
      <a:lvl2pPr algn="ctr" defTabSz="971550" rtl="0" eaLnBrk="0" fontAlgn="base" hangingPunct="0">
        <a:spcBef>
          <a:spcPct val="0"/>
        </a:spcBef>
        <a:spcAft>
          <a:spcPct val="0"/>
        </a:spcAft>
        <a:defRPr b="1">
          <a:solidFill>
            <a:schemeClr val="tx2"/>
          </a:solidFill>
          <a:latin typeface="Times New Roman" pitchFamily="18" charset="0"/>
          <a:cs typeface="Arial" charset="0"/>
        </a:defRPr>
      </a:lvl2pPr>
      <a:lvl3pPr algn="ctr" defTabSz="971550" rtl="0" eaLnBrk="0" fontAlgn="base" hangingPunct="0">
        <a:spcBef>
          <a:spcPct val="0"/>
        </a:spcBef>
        <a:spcAft>
          <a:spcPct val="0"/>
        </a:spcAft>
        <a:defRPr b="1">
          <a:solidFill>
            <a:schemeClr val="tx2"/>
          </a:solidFill>
          <a:latin typeface="Times New Roman" pitchFamily="18" charset="0"/>
          <a:cs typeface="Arial" charset="0"/>
        </a:defRPr>
      </a:lvl3pPr>
      <a:lvl4pPr algn="ctr" defTabSz="971550" rtl="0" eaLnBrk="0" fontAlgn="base" hangingPunct="0">
        <a:spcBef>
          <a:spcPct val="0"/>
        </a:spcBef>
        <a:spcAft>
          <a:spcPct val="0"/>
        </a:spcAft>
        <a:defRPr b="1">
          <a:solidFill>
            <a:schemeClr val="tx2"/>
          </a:solidFill>
          <a:latin typeface="Times New Roman" pitchFamily="18" charset="0"/>
          <a:cs typeface="Arial" charset="0"/>
        </a:defRPr>
      </a:lvl4pPr>
      <a:lvl5pPr algn="ctr" defTabSz="971550" rtl="0" eaLnBrk="0" fontAlgn="base" hangingPunct="0">
        <a:spcBef>
          <a:spcPct val="0"/>
        </a:spcBef>
        <a:spcAft>
          <a:spcPct val="0"/>
        </a:spcAft>
        <a:defRPr b="1">
          <a:solidFill>
            <a:schemeClr val="tx2"/>
          </a:solidFill>
          <a:latin typeface="Times New Roman" pitchFamily="18" charset="0"/>
          <a:cs typeface="Arial" charset="0"/>
        </a:defRPr>
      </a:lvl5pPr>
      <a:lvl6pPr marL="457200" algn="ctr" defTabSz="971550" rtl="0" fontAlgn="base">
        <a:spcBef>
          <a:spcPct val="0"/>
        </a:spcBef>
        <a:spcAft>
          <a:spcPct val="0"/>
        </a:spcAft>
        <a:defRPr b="1">
          <a:solidFill>
            <a:schemeClr val="tx2"/>
          </a:solidFill>
          <a:latin typeface="Times New Roman" pitchFamily="18" charset="0"/>
          <a:cs typeface="Arial" charset="0"/>
        </a:defRPr>
      </a:lvl6pPr>
      <a:lvl7pPr marL="914400" algn="ctr" defTabSz="971550" rtl="0" fontAlgn="base">
        <a:spcBef>
          <a:spcPct val="0"/>
        </a:spcBef>
        <a:spcAft>
          <a:spcPct val="0"/>
        </a:spcAft>
        <a:defRPr b="1">
          <a:solidFill>
            <a:schemeClr val="tx2"/>
          </a:solidFill>
          <a:latin typeface="Times New Roman" pitchFamily="18" charset="0"/>
          <a:cs typeface="Arial" charset="0"/>
        </a:defRPr>
      </a:lvl7pPr>
      <a:lvl8pPr marL="1371600" algn="ctr" defTabSz="971550" rtl="0" fontAlgn="base">
        <a:spcBef>
          <a:spcPct val="0"/>
        </a:spcBef>
        <a:spcAft>
          <a:spcPct val="0"/>
        </a:spcAft>
        <a:defRPr b="1">
          <a:solidFill>
            <a:schemeClr val="tx2"/>
          </a:solidFill>
          <a:latin typeface="Times New Roman" pitchFamily="18" charset="0"/>
          <a:cs typeface="Arial" charset="0"/>
        </a:defRPr>
      </a:lvl8pPr>
      <a:lvl9pPr marL="1828800" algn="ctr" defTabSz="971550" rtl="0" fontAlgn="base">
        <a:spcBef>
          <a:spcPct val="0"/>
        </a:spcBef>
        <a:spcAft>
          <a:spcPct val="0"/>
        </a:spcAft>
        <a:defRPr b="1">
          <a:solidFill>
            <a:schemeClr val="tx2"/>
          </a:solidFill>
          <a:latin typeface="Times New Roman" pitchFamily="18" charset="0"/>
          <a:cs typeface="Arial" charset="0"/>
        </a:defRPr>
      </a:lvl9pPr>
    </p:titleStyle>
    <p:bodyStyle>
      <a:lvl1pPr marL="352425" indent="-352425" algn="l" defTabSz="971550" rtl="0" eaLnBrk="0" fontAlgn="base" hangingPunct="0">
        <a:spcBef>
          <a:spcPct val="20000"/>
        </a:spcBef>
        <a:spcAft>
          <a:spcPct val="0"/>
        </a:spcAft>
        <a:buChar char="•"/>
        <a:defRPr sz="800">
          <a:solidFill>
            <a:schemeClr val="tx1"/>
          </a:solidFill>
          <a:latin typeface="+mn-lt"/>
          <a:ea typeface="+mn-ea"/>
          <a:cs typeface="+mn-cs"/>
        </a:defRPr>
      </a:lvl1pPr>
      <a:lvl2pPr marL="765175" indent="-295275" algn="l" defTabSz="971550" rtl="0" eaLnBrk="0" fontAlgn="base" hangingPunct="0">
        <a:spcBef>
          <a:spcPct val="20000"/>
        </a:spcBef>
        <a:spcAft>
          <a:spcPct val="0"/>
        </a:spcAft>
        <a:buChar char="–"/>
        <a:defRPr sz="1400">
          <a:solidFill>
            <a:schemeClr val="tx1"/>
          </a:solidFill>
          <a:latin typeface="+mn-lt"/>
          <a:cs typeface="+mn-cs"/>
        </a:defRPr>
      </a:lvl2pPr>
      <a:lvl3pPr marL="1119188" indent="-236538" algn="l" defTabSz="971550" rtl="0" eaLnBrk="0" fontAlgn="base" hangingPunct="0">
        <a:spcBef>
          <a:spcPct val="20000"/>
        </a:spcBef>
        <a:spcAft>
          <a:spcPct val="0"/>
        </a:spcAft>
        <a:buChar char="•"/>
        <a:defRPr sz="600">
          <a:solidFill>
            <a:schemeClr val="tx1"/>
          </a:solidFill>
          <a:latin typeface="+mn-lt"/>
          <a:cs typeface="+mn-cs"/>
        </a:defRPr>
      </a:lvl3pPr>
      <a:lvl4pPr marL="1471613" indent="-236538" algn="l" defTabSz="971550" rtl="0" eaLnBrk="0" fontAlgn="base" hangingPunct="0">
        <a:spcBef>
          <a:spcPct val="20000"/>
        </a:spcBef>
        <a:spcAft>
          <a:spcPct val="0"/>
        </a:spcAft>
        <a:buChar char="–"/>
        <a:defRPr sz="2000">
          <a:solidFill>
            <a:schemeClr val="tx1"/>
          </a:solidFill>
          <a:latin typeface="+mn-lt"/>
          <a:cs typeface="+mn-cs"/>
        </a:defRPr>
      </a:lvl4pPr>
      <a:lvl5pPr marL="1824038" indent="-233363" algn="l" defTabSz="971550" rtl="0" eaLnBrk="0" fontAlgn="base" hangingPunct="0">
        <a:spcBef>
          <a:spcPct val="20000"/>
        </a:spcBef>
        <a:spcAft>
          <a:spcPct val="0"/>
        </a:spcAft>
        <a:buChar char="•"/>
        <a:defRPr sz="2000">
          <a:solidFill>
            <a:schemeClr val="tx1"/>
          </a:solidFill>
          <a:latin typeface="+mn-lt"/>
          <a:cs typeface="+mn-cs"/>
        </a:defRPr>
      </a:lvl5pPr>
      <a:lvl6pPr marL="2281238" indent="-233363" algn="l" defTabSz="971550" rtl="0" fontAlgn="base">
        <a:spcBef>
          <a:spcPct val="20000"/>
        </a:spcBef>
        <a:spcAft>
          <a:spcPct val="0"/>
        </a:spcAft>
        <a:buChar char="•"/>
        <a:defRPr sz="2000">
          <a:solidFill>
            <a:schemeClr val="tx1"/>
          </a:solidFill>
          <a:latin typeface="+mn-lt"/>
          <a:cs typeface="+mn-cs"/>
        </a:defRPr>
      </a:lvl6pPr>
      <a:lvl7pPr marL="2738438" indent="-233363" algn="l" defTabSz="971550" rtl="0" fontAlgn="base">
        <a:spcBef>
          <a:spcPct val="20000"/>
        </a:spcBef>
        <a:spcAft>
          <a:spcPct val="0"/>
        </a:spcAft>
        <a:buChar char="•"/>
        <a:defRPr sz="2000">
          <a:solidFill>
            <a:schemeClr val="tx1"/>
          </a:solidFill>
          <a:latin typeface="+mn-lt"/>
          <a:cs typeface="+mn-cs"/>
        </a:defRPr>
      </a:lvl7pPr>
      <a:lvl8pPr marL="3195638" indent="-233363" algn="l" defTabSz="971550" rtl="0" fontAlgn="base">
        <a:spcBef>
          <a:spcPct val="20000"/>
        </a:spcBef>
        <a:spcAft>
          <a:spcPct val="0"/>
        </a:spcAft>
        <a:buChar char="•"/>
        <a:defRPr sz="2000">
          <a:solidFill>
            <a:schemeClr val="tx1"/>
          </a:solidFill>
          <a:latin typeface="+mn-lt"/>
          <a:cs typeface="+mn-cs"/>
        </a:defRPr>
      </a:lvl8pPr>
      <a:lvl9pPr marL="3652838" indent="-233363" algn="l" defTabSz="971550"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bwMode="auto">
          <a:xfrm>
            <a:off x="457200" y="274638"/>
            <a:ext cx="8229600" cy="10207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4099" name="Rectangle 3"/>
          <p:cNvSpPr>
            <a:spLocks noGrp="1" noChangeArrowheads="1"/>
          </p:cNvSpPr>
          <p:nvPr>
            <p:ph type="body" idx="1"/>
          </p:nvPr>
        </p:nvSpPr>
        <p:spPr bwMode="auto">
          <a:xfrm>
            <a:off x="457200" y="1600200"/>
            <a:ext cx="8229600" cy="42973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p:txBody>
      </p:sp>
      <p:sp>
        <p:nvSpPr>
          <p:cNvPr id="292869" name="Rectangle 5"/>
          <p:cNvSpPr>
            <a:spLocks noChangeArrowheads="1"/>
          </p:cNvSpPr>
          <p:nvPr/>
        </p:nvSpPr>
        <p:spPr bwMode="auto">
          <a:xfrm>
            <a:off x="228600" y="1249363"/>
            <a:ext cx="8720138" cy="46037"/>
          </a:xfrm>
          <a:prstGeom prst="rect">
            <a:avLst/>
          </a:prstGeom>
          <a:gradFill rotWithShape="1">
            <a:gsLst>
              <a:gs pos="0">
                <a:srgbClr val="000099"/>
              </a:gs>
              <a:gs pos="100000">
                <a:srgbClr val="226A55"/>
              </a:gs>
            </a:gsLst>
            <a:lin ang="0" scaled="1"/>
          </a:gradFill>
          <a:ln w="9525">
            <a:solidFill>
              <a:schemeClr val="accent2"/>
            </a:solidFill>
            <a:miter lim="800000"/>
            <a:headEnd/>
            <a:tailEnd/>
          </a:ln>
          <a:effectLst/>
        </p:spPr>
        <p:txBody>
          <a:bodyPr wrap="none" anchor="ctr"/>
          <a:lstStyle/>
          <a:p>
            <a:pPr eaLnBrk="1" hangingPunct="1">
              <a:defRPr/>
            </a:pPr>
            <a:endParaRPr lang="en-US" dirty="0">
              <a:solidFill>
                <a:srgbClr val="000000"/>
              </a:solidFill>
              <a:ea typeface="ＭＳ Ｐゴシック" charset="0"/>
              <a:cs typeface="Arial" pitchFamily="34" charset="0"/>
            </a:endParaRPr>
          </a:p>
        </p:txBody>
      </p:sp>
      <p:sp>
        <p:nvSpPr>
          <p:cNvPr id="292870" name="Rectangle 6"/>
          <p:cNvSpPr>
            <a:spLocks noGrp="1" noChangeArrowheads="1"/>
          </p:cNvSpPr>
          <p:nvPr>
            <p:ph type="ftr" sz="quarter" idx="3"/>
          </p:nvPr>
        </p:nvSpPr>
        <p:spPr bwMode="auto">
          <a:xfrm>
            <a:off x="1600200" y="6153150"/>
            <a:ext cx="54102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ea typeface="+mn-ea"/>
              </a:defRPr>
            </a:lvl1pPr>
          </a:lstStyle>
          <a:p>
            <a:pPr eaLnBrk="1" hangingPunct="1">
              <a:defRPr/>
            </a:pPr>
            <a:r>
              <a:rPr lang="en-US">
                <a:solidFill>
                  <a:srgbClr val="000000"/>
                </a:solidFill>
                <a:cs typeface="Arial" pitchFamily="34" charset="0"/>
              </a:rPr>
              <a:t>IUT - Title</a:t>
            </a:r>
            <a:endParaRPr lang="en-US" dirty="0">
              <a:solidFill>
                <a:srgbClr val="000000"/>
              </a:solidFill>
              <a:cs typeface="Arial" pitchFamily="34" charset="0"/>
            </a:endParaRPr>
          </a:p>
        </p:txBody>
      </p:sp>
      <p:sp>
        <p:nvSpPr>
          <p:cNvPr id="292871" name="Rectangle 7"/>
          <p:cNvSpPr>
            <a:spLocks noGrp="1" noChangeArrowheads="1"/>
          </p:cNvSpPr>
          <p:nvPr>
            <p:ph type="sldNum" sz="quarter" idx="4"/>
          </p:nvPr>
        </p:nvSpPr>
        <p:spPr bwMode="auto">
          <a:xfrm>
            <a:off x="457200" y="6151563"/>
            <a:ext cx="9144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eaLnBrk="1" hangingPunct="1"/>
            <a:endParaRPr lang="en-US" dirty="0">
              <a:solidFill>
                <a:srgbClr val="000000"/>
              </a:solidFill>
              <a:ea typeface="ＭＳ Ｐゴシック" charset="0"/>
              <a:cs typeface="Arial" pitchFamily="34" charset="0"/>
            </a:endParaRPr>
          </a:p>
          <a:p>
            <a:pPr eaLnBrk="1" hangingPunct="1"/>
            <a:fld id="{3CE6557F-3485-F944-BE0F-FCA9AB319E70}" type="slidenum">
              <a:rPr lang="en-US" smtClean="0">
                <a:solidFill>
                  <a:srgbClr val="000000"/>
                </a:solidFill>
                <a:ea typeface="ＭＳ Ｐゴシック" charset="0"/>
                <a:cs typeface="Arial" pitchFamily="34" charset="0"/>
              </a:rPr>
              <a:pPr eaLnBrk="1" hangingPunct="1"/>
              <a:t>‹#›</a:t>
            </a:fld>
            <a:endParaRPr lang="en-US" dirty="0">
              <a:solidFill>
                <a:srgbClr val="000000"/>
              </a:solidFill>
              <a:ea typeface="ＭＳ Ｐゴシック" charset="0"/>
              <a:cs typeface="Arial" pitchFamily="34" charset="0"/>
            </a:endParaRPr>
          </a:p>
        </p:txBody>
      </p:sp>
    </p:spTree>
    <p:extLst>
      <p:ext uri="{BB962C8B-B14F-4D97-AF65-F5344CB8AC3E}">
        <p14:creationId xmlns:p14="http://schemas.microsoft.com/office/powerpoint/2010/main" val="2511325202"/>
      </p:ext>
    </p:extLst>
  </p:cSld>
  <p:clrMap bg1="lt1" tx1="dk1" bg2="lt2" tx2="dk2" accent1="accent1" accent2="accent2" accent3="accent3" accent4="accent4" accent5="accent5" accent6="accent6" hlink="hlink" folHlink="folHlink"/>
  <p:hf hdr="0" dt="0"/>
  <p:txStyles>
    <p:titleStyle>
      <a:lvl1pPr algn="ctr" rtl="0" eaLnBrk="0" fontAlgn="base" hangingPunct="0">
        <a:spcBef>
          <a:spcPct val="0"/>
        </a:spcBef>
        <a:spcAft>
          <a:spcPct val="0"/>
        </a:spcAft>
        <a:defRPr sz="4400">
          <a:solidFill>
            <a:srgbClr val="000099"/>
          </a:solidFill>
          <a:latin typeface="+mj-lt"/>
          <a:ea typeface="ＭＳ Ｐゴシック" charset="0"/>
          <a:cs typeface="+mj-cs"/>
        </a:defRPr>
      </a:lvl1pPr>
      <a:lvl2pPr algn="ctr" rtl="0" eaLnBrk="0" fontAlgn="base" hangingPunct="0">
        <a:spcBef>
          <a:spcPct val="0"/>
        </a:spcBef>
        <a:spcAft>
          <a:spcPct val="0"/>
        </a:spcAft>
        <a:defRPr sz="4400">
          <a:solidFill>
            <a:srgbClr val="000099"/>
          </a:solidFill>
          <a:latin typeface="Arial" charset="0"/>
          <a:ea typeface="ＭＳ Ｐゴシック" charset="0"/>
        </a:defRPr>
      </a:lvl2pPr>
      <a:lvl3pPr algn="ctr" rtl="0" eaLnBrk="0" fontAlgn="base" hangingPunct="0">
        <a:spcBef>
          <a:spcPct val="0"/>
        </a:spcBef>
        <a:spcAft>
          <a:spcPct val="0"/>
        </a:spcAft>
        <a:defRPr sz="4400">
          <a:solidFill>
            <a:srgbClr val="000099"/>
          </a:solidFill>
          <a:latin typeface="Arial" charset="0"/>
          <a:ea typeface="ＭＳ Ｐゴシック" charset="0"/>
        </a:defRPr>
      </a:lvl3pPr>
      <a:lvl4pPr algn="ctr" rtl="0" eaLnBrk="0" fontAlgn="base" hangingPunct="0">
        <a:spcBef>
          <a:spcPct val="0"/>
        </a:spcBef>
        <a:spcAft>
          <a:spcPct val="0"/>
        </a:spcAft>
        <a:defRPr sz="4400">
          <a:solidFill>
            <a:srgbClr val="000099"/>
          </a:solidFill>
          <a:latin typeface="Arial" charset="0"/>
          <a:ea typeface="ＭＳ Ｐゴシック" charset="0"/>
        </a:defRPr>
      </a:lvl4pPr>
      <a:lvl5pPr algn="ctr" rtl="0" eaLnBrk="0" fontAlgn="base" hangingPunct="0">
        <a:spcBef>
          <a:spcPct val="0"/>
        </a:spcBef>
        <a:spcAft>
          <a:spcPct val="0"/>
        </a:spcAft>
        <a:defRPr sz="4400">
          <a:solidFill>
            <a:srgbClr val="000099"/>
          </a:solidFill>
          <a:latin typeface="Arial" charset="0"/>
          <a:ea typeface="ＭＳ Ｐゴシック" charset="0"/>
        </a:defRPr>
      </a:lvl5pPr>
      <a:lvl6pPr marL="457200" algn="ctr" rtl="0" fontAlgn="base">
        <a:spcBef>
          <a:spcPct val="0"/>
        </a:spcBef>
        <a:spcAft>
          <a:spcPct val="0"/>
        </a:spcAft>
        <a:defRPr sz="4400">
          <a:solidFill>
            <a:srgbClr val="000099"/>
          </a:solidFill>
          <a:latin typeface="Arial" charset="0"/>
        </a:defRPr>
      </a:lvl6pPr>
      <a:lvl7pPr marL="914400" algn="ctr" rtl="0" fontAlgn="base">
        <a:spcBef>
          <a:spcPct val="0"/>
        </a:spcBef>
        <a:spcAft>
          <a:spcPct val="0"/>
        </a:spcAft>
        <a:defRPr sz="4400">
          <a:solidFill>
            <a:srgbClr val="000099"/>
          </a:solidFill>
          <a:latin typeface="Arial" charset="0"/>
        </a:defRPr>
      </a:lvl7pPr>
      <a:lvl8pPr marL="1371600" algn="ctr" rtl="0" fontAlgn="base">
        <a:spcBef>
          <a:spcPct val="0"/>
        </a:spcBef>
        <a:spcAft>
          <a:spcPct val="0"/>
        </a:spcAft>
        <a:defRPr sz="4400">
          <a:solidFill>
            <a:srgbClr val="000099"/>
          </a:solidFill>
          <a:latin typeface="Arial" charset="0"/>
        </a:defRPr>
      </a:lvl8pPr>
      <a:lvl9pPr marL="1828800" algn="ctr" rtl="0" fontAlgn="base">
        <a:spcBef>
          <a:spcPct val="0"/>
        </a:spcBef>
        <a:spcAft>
          <a:spcPct val="0"/>
        </a:spcAft>
        <a:defRPr sz="4400">
          <a:solidFill>
            <a:srgbClr val="000099"/>
          </a:solidFill>
          <a:latin typeface="Arial" charset="0"/>
        </a:defRPr>
      </a:lvl9pPr>
    </p:titleStyle>
    <p:bodyStyle>
      <a:lvl1pPr marL="342900" indent="-342900" algn="l" rtl="0" eaLnBrk="0" fontAlgn="base" hangingPunct="0">
        <a:spcBef>
          <a:spcPct val="20000"/>
        </a:spcBef>
        <a:spcAft>
          <a:spcPct val="0"/>
        </a:spcAft>
        <a:buClr>
          <a:schemeClr val="tx1"/>
        </a:buClr>
        <a:buChar char="•"/>
        <a:defRPr sz="3200">
          <a:solidFill>
            <a:schemeClr val="tx1"/>
          </a:solidFill>
          <a:latin typeface="+mn-lt"/>
          <a:ea typeface="ＭＳ Ｐゴシック" charset="0"/>
          <a:cs typeface="+mn-cs"/>
        </a:defRPr>
      </a:lvl1pPr>
      <a:lvl2pPr marL="742950" indent="-285750" algn="l" rtl="0" eaLnBrk="0" fontAlgn="base" hangingPunct="0">
        <a:spcBef>
          <a:spcPct val="20000"/>
        </a:spcBef>
        <a:spcAft>
          <a:spcPct val="0"/>
        </a:spcAft>
        <a:buClr>
          <a:schemeClr val="tx1"/>
        </a:buClr>
        <a:buFont typeface="Arial" charset="0"/>
        <a:buChar char="─"/>
        <a:defRPr sz="2800">
          <a:solidFill>
            <a:schemeClr val="tx1"/>
          </a:solidFill>
          <a:latin typeface="+mn-lt"/>
          <a:ea typeface="ＭＳ Ｐゴシック" charset="0"/>
        </a:defRPr>
      </a:lvl2pPr>
      <a:lvl3pPr marL="1143000" indent="-228600" algn="l" rtl="0" eaLnBrk="0" fontAlgn="base" hangingPunct="0">
        <a:spcBef>
          <a:spcPct val="20000"/>
        </a:spcBef>
        <a:spcAft>
          <a:spcPct val="0"/>
        </a:spcAft>
        <a:buClr>
          <a:schemeClr val="tx1"/>
        </a:buClr>
        <a:buFont typeface="Wingdings" charset="0"/>
        <a:buChar char="Ø"/>
        <a:defRPr sz="2400">
          <a:solidFill>
            <a:schemeClr val="tx1"/>
          </a:solidFill>
          <a:latin typeface="+mn-lt"/>
          <a:ea typeface="ＭＳ Ｐゴシック" charset="0"/>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0"/>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bwMode="auto">
          <a:xfrm>
            <a:off x="457200" y="274638"/>
            <a:ext cx="8229600" cy="10207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4099" name="Rectangle 3"/>
          <p:cNvSpPr>
            <a:spLocks noGrp="1" noChangeArrowheads="1"/>
          </p:cNvSpPr>
          <p:nvPr>
            <p:ph type="body" idx="1"/>
          </p:nvPr>
        </p:nvSpPr>
        <p:spPr bwMode="auto">
          <a:xfrm>
            <a:off x="457200" y="1600200"/>
            <a:ext cx="8229600" cy="42973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p:txBody>
      </p:sp>
      <p:sp>
        <p:nvSpPr>
          <p:cNvPr id="292869" name="Rectangle 5"/>
          <p:cNvSpPr>
            <a:spLocks noChangeArrowheads="1"/>
          </p:cNvSpPr>
          <p:nvPr/>
        </p:nvSpPr>
        <p:spPr bwMode="auto">
          <a:xfrm>
            <a:off x="228600" y="1249363"/>
            <a:ext cx="8720138" cy="46037"/>
          </a:xfrm>
          <a:prstGeom prst="rect">
            <a:avLst/>
          </a:prstGeom>
          <a:gradFill rotWithShape="1">
            <a:gsLst>
              <a:gs pos="0">
                <a:srgbClr val="000099"/>
              </a:gs>
              <a:gs pos="100000">
                <a:srgbClr val="226A55"/>
              </a:gs>
            </a:gsLst>
            <a:lin ang="0" scaled="1"/>
          </a:gradFill>
          <a:ln w="9525">
            <a:solidFill>
              <a:schemeClr val="accent2"/>
            </a:solidFill>
            <a:miter lim="800000"/>
            <a:headEnd/>
            <a:tailEnd/>
          </a:ln>
          <a:effectLst/>
        </p:spPr>
        <p:txBody>
          <a:bodyPr wrap="none" anchor="ctr"/>
          <a:lstStyle/>
          <a:p>
            <a:pPr eaLnBrk="1" hangingPunct="1">
              <a:defRPr/>
            </a:pPr>
            <a:endParaRPr lang="en-US" dirty="0">
              <a:solidFill>
                <a:srgbClr val="000000"/>
              </a:solidFill>
              <a:ea typeface="ＭＳ Ｐゴシック" charset="0"/>
              <a:cs typeface="Arial" pitchFamily="34" charset="0"/>
            </a:endParaRPr>
          </a:p>
        </p:txBody>
      </p:sp>
      <p:sp>
        <p:nvSpPr>
          <p:cNvPr id="292870" name="Rectangle 6"/>
          <p:cNvSpPr>
            <a:spLocks noGrp="1" noChangeArrowheads="1"/>
          </p:cNvSpPr>
          <p:nvPr>
            <p:ph type="ftr" sz="quarter" idx="3"/>
          </p:nvPr>
        </p:nvSpPr>
        <p:spPr bwMode="auto">
          <a:xfrm>
            <a:off x="1600200" y="6153150"/>
            <a:ext cx="54102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ea typeface="+mn-ea"/>
              </a:defRPr>
            </a:lvl1pPr>
          </a:lstStyle>
          <a:p>
            <a:pPr eaLnBrk="1" hangingPunct="1">
              <a:defRPr/>
            </a:pPr>
            <a:r>
              <a:rPr lang="en-US">
                <a:solidFill>
                  <a:srgbClr val="000000"/>
                </a:solidFill>
                <a:cs typeface="Arial" pitchFamily="34" charset="0"/>
              </a:rPr>
              <a:t>IUT - Title</a:t>
            </a:r>
            <a:endParaRPr lang="en-US" dirty="0">
              <a:solidFill>
                <a:srgbClr val="000000"/>
              </a:solidFill>
              <a:cs typeface="Arial" pitchFamily="34" charset="0"/>
            </a:endParaRPr>
          </a:p>
        </p:txBody>
      </p:sp>
      <p:sp>
        <p:nvSpPr>
          <p:cNvPr id="292871" name="Rectangle 7"/>
          <p:cNvSpPr>
            <a:spLocks noGrp="1" noChangeArrowheads="1"/>
          </p:cNvSpPr>
          <p:nvPr>
            <p:ph type="sldNum" sz="quarter" idx="4"/>
          </p:nvPr>
        </p:nvSpPr>
        <p:spPr bwMode="auto">
          <a:xfrm>
            <a:off x="457200" y="6151563"/>
            <a:ext cx="9144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eaLnBrk="1" hangingPunct="1"/>
            <a:endParaRPr lang="en-US" dirty="0">
              <a:solidFill>
                <a:srgbClr val="000000"/>
              </a:solidFill>
              <a:ea typeface="ＭＳ Ｐゴシック" charset="0"/>
              <a:cs typeface="Arial" pitchFamily="34" charset="0"/>
            </a:endParaRPr>
          </a:p>
          <a:p>
            <a:pPr eaLnBrk="1" hangingPunct="1"/>
            <a:fld id="{3CE6557F-3485-F944-BE0F-FCA9AB319E70}" type="slidenum">
              <a:rPr lang="en-US" smtClean="0">
                <a:solidFill>
                  <a:srgbClr val="000000"/>
                </a:solidFill>
                <a:ea typeface="ＭＳ Ｐゴシック" charset="0"/>
                <a:cs typeface="Arial" pitchFamily="34" charset="0"/>
              </a:rPr>
              <a:pPr eaLnBrk="1" hangingPunct="1"/>
              <a:t>‹#›</a:t>
            </a:fld>
            <a:endParaRPr lang="en-US" dirty="0">
              <a:solidFill>
                <a:srgbClr val="000000"/>
              </a:solidFill>
              <a:ea typeface="ＭＳ Ｐゴシック" charset="0"/>
              <a:cs typeface="Arial" pitchFamily="34" charset="0"/>
            </a:endParaRPr>
          </a:p>
        </p:txBody>
      </p:sp>
    </p:spTree>
    <p:extLst>
      <p:ext uri="{BB962C8B-B14F-4D97-AF65-F5344CB8AC3E}">
        <p14:creationId xmlns:p14="http://schemas.microsoft.com/office/powerpoint/2010/main" val="142698601"/>
      </p:ext>
    </p:extLst>
  </p:cSld>
  <p:clrMap bg1="lt1" tx1="dk1" bg2="lt2" tx2="dk2" accent1="accent1" accent2="accent2" accent3="accent3" accent4="accent4" accent5="accent5" accent6="accent6" hlink="hlink" folHlink="folHlink"/>
  <p:hf hdr="0" dt="0"/>
  <p:txStyles>
    <p:titleStyle>
      <a:lvl1pPr algn="ctr" rtl="0" eaLnBrk="0" fontAlgn="base" hangingPunct="0">
        <a:spcBef>
          <a:spcPct val="0"/>
        </a:spcBef>
        <a:spcAft>
          <a:spcPct val="0"/>
        </a:spcAft>
        <a:defRPr sz="4400">
          <a:solidFill>
            <a:srgbClr val="000099"/>
          </a:solidFill>
          <a:latin typeface="+mj-lt"/>
          <a:ea typeface="ＭＳ Ｐゴシック" charset="0"/>
          <a:cs typeface="+mj-cs"/>
        </a:defRPr>
      </a:lvl1pPr>
      <a:lvl2pPr algn="ctr" rtl="0" eaLnBrk="0" fontAlgn="base" hangingPunct="0">
        <a:spcBef>
          <a:spcPct val="0"/>
        </a:spcBef>
        <a:spcAft>
          <a:spcPct val="0"/>
        </a:spcAft>
        <a:defRPr sz="4400">
          <a:solidFill>
            <a:srgbClr val="000099"/>
          </a:solidFill>
          <a:latin typeface="Arial" charset="0"/>
          <a:ea typeface="ＭＳ Ｐゴシック" charset="0"/>
        </a:defRPr>
      </a:lvl2pPr>
      <a:lvl3pPr algn="ctr" rtl="0" eaLnBrk="0" fontAlgn="base" hangingPunct="0">
        <a:spcBef>
          <a:spcPct val="0"/>
        </a:spcBef>
        <a:spcAft>
          <a:spcPct val="0"/>
        </a:spcAft>
        <a:defRPr sz="4400">
          <a:solidFill>
            <a:srgbClr val="000099"/>
          </a:solidFill>
          <a:latin typeface="Arial" charset="0"/>
          <a:ea typeface="ＭＳ Ｐゴシック" charset="0"/>
        </a:defRPr>
      </a:lvl3pPr>
      <a:lvl4pPr algn="ctr" rtl="0" eaLnBrk="0" fontAlgn="base" hangingPunct="0">
        <a:spcBef>
          <a:spcPct val="0"/>
        </a:spcBef>
        <a:spcAft>
          <a:spcPct val="0"/>
        </a:spcAft>
        <a:defRPr sz="4400">
          <a:solidFill>
            <a:srgbClr val="000099"/>
          </a:solidFill>
          <a:latin typeface="Arial" charset="0"/>
          <a:ea typeface="ＭＳ Ｐゴシック" charset="0"/>
        </a:defRPr>
      </a:lvl4pPr>
      <a:lvl5pPr algn="ctr" rtl="0" eaLnBrk="0" fontAlgn="base" hangingPunct="0">
        <a:spcBef>
          <a:spcPct val="0"/>
        </a:spcBef>
        <a:spcAft>
          <a:spcPct val="0"/>
        </a:spcAft>
        <a:defRPr sz="4400">
          <a:solidFill>
            <a:srgbClr val="000099"/>
          </a:solidFill>
          <a:latin typeface="Arial" charset="0"/>
          <a:ea typeface="ＭＳ Ｐゴシック" charset="0"/>
        </a:defRPr>
      </a:lvl5pPr>
      <a:lvl6pPr marL="457200" algn="ctr" rtl="0" fontAlgn="base">
        <a:spcBef>
          <a:spcPct val="0"/>
        </a:spcBef>
        <a:spcAft>
          <a:spcPct val="0"/>
        </a:spcAft>
        <a:defRPr sz="4400">
          <a:solidFill>
            <a:srgbClr val="000099"/>
          </a:solidFill>
          <a:latin typeface="Arial" charset="0"/>
        </a:defRPr>
      </a:lvl6pPr>
      <a:lvl7pPr marL="914400" algn="ctr" rtl="0" fontAlgn="base">
        <a:spcBef>
          <a:spcPct val="0"/>
        </a:spcBef>
        <a:spcAft>
          <a:spcPct val="0"/>
        </a:spcAft>
        <a:defRPr sz="4400">
          <a:solidFill>
            <a:srgbClr val="000099"/>
          </a:solidFill>
          <a:latin typeface="Arial" charset="0"/>
        </a:defRPr>
      </a:lvl7pPr>
      <a:lvl8pPr marL="1371600" algn="ctr" rtl="0" fontAlgn="base">
        <a:spcBef>
          <a:spcPct val="0"/>
        </a:spcBef>
        <a:spcAft>
          <a:spcPct val="0"/>
        </a:spcAft>
        <a:defRPr sz="4400">
          <a:solidFill>
            <a:srgbClr val="000099"/>
          </a:solidFill>
          <a:latin typeface="Arial" charset="0"/>
        </a:defRPr>
      </a:lvl8pPr>
      <a:lvl9pPr marL="1828800" algn="ctr" rtl="0" fontAlgn="base">
        <a:spcBef>
          <a:spcPct val="0"/>
        </a:spcBef>
        <a:spcAft>
          <a:spcPct val="0"/>
        </a:spcAft>
        <a:defRPr sz="4400">
          <a:solidFill>
            <a:srgbClr val="000099"/>
          </a:solidFill>
          <a:latin typeface="Arial" charset="0"/>
        </a:defRPr>
      </a:lvl9pPr>
    </p:titleStyle>
    <p:bodyStyle>
      <a:lvl1pPr marL="342900" indent="-342900" algn="l" rtl="0" eaLnBrk="0" fontAlgn="base" hangingPunct="0">
        <a:spcBef>
          <a:spcPct val="20000"/>
        </a:spcBef>
        <a:spcAft>
          <a:spcPct val="0"/>
        </a:spcAft>
        <a:buClr>
          <a:schemeClr val="tx1"/>
        </a:buClr>
        <a:buChar char="•"/>
        <a:defRPr sz="3200">
          <a:solidFill>
            <a:schemeClr val="tx1"/>
          </a:solidFill>
          <a:latin typeface="+mn-lt"/>
          <a:ea typeface="ＭＳ Ｐゴシック" charset="0"/>
          <a:cs typeface="+mn-cs"/>
        </a:defRPr>
      </a:lvl1pPr>
      <a:lvl2pPr marL="742950" indent="-285750" algn="l" rtl="0" eaLnBrk="0" fontAlgn="base" hangingPunct="0">
        <a:spcBef>
          <a:spcPct val="20000"/>
        </a:spcBef>
        <a:spcAft>
          <a:spcPct val="0"/>
        </a:spcAft>
        <a:buClr>
          <a:schemeClr val="tx1"/>
        </a:buClr>
        <a:buFont typeface="Arial" charset="0"/>
        <a:buChar char="─"/>
        <a:defRPr sz="2800">
          <a:solidFill>
            <a:schemeClr val="tx1"/>
          </a:solidFill>
          <a:latin typeface="+mn-lt"/>
          <a:ea typeface="ＭＳ Ｐゴシック" charset="0"/>
        </a:defRPr>
      </a:lvl2pPr>
      <a:lvl3pPr marL="1143000" indent="-228600" algn="l" rtl="0" eaLnBrk="0" fontAlgn="base" hangingPunct="0">
        <a:spcBef>
          <a:spcPct val="20000"/>
        </a:spcBef>
        <a:spcAft>
          <a:spcPct val="0"/>
        </a:spcAft>
        <a:buClr>
          <a:schemeClr val="tx1"/>
        </a:buClr>
        <a:buFont typeface="Wingdings" charset="0"/>
        <a:buChar char="Ø"/>
        <a:defRPr sz="2400">
          <a:solidFill>
            <a:schemeClr val="tx1"/>
          </a:solidFill>
          <a:latin typeface="+mn-lt"/>
          <a:ea typeface="ＭＳ Ｐゴシック" charset="0"/>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0"/>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62466" name="Picture 6" descr="slide3"/>
          <p:cNvPicPr>
            <a:picLocks noChangeAspect="1" noChangeArrowheads="1"/>
          </p:cNvPicPr>
          <p:nvPr/>
        </p:nvPicPr>
        <p:blipFill>
          <a:blip r:embed="rId2"/>
          <a:srcRect/>
          <a:stretch>
            <a:fillRect/>
          </a:stretch>
        </p:blipFill>
        <p:spPr bwMode="auto">
          <a:xfrm>
            <a:off x="0" y="0"/>
            <a:ext cx="9144000" cy="6858000"/>
          </a:xfrm>
          <a:prstGeom prst="rect">
            <a:avLst/>
          </a:prstGeom>
          <a:noFill/>
          <a:ln w="9525">
            <a:noFill/>
            <a:miter lim="800000"/>
            <a:headEnd/>
            <a:tailEnd/>
          </a:ln>
        </p:spPr>
      </p:pic>
      <p:sp>
        <p:nvSpPr>
          <p:cNvPr id="62467" name="Rectangle 3"/>
          <p:cNvSpPr>
            <a:spLocks noGrp="1" noChangeArrowheads="1"/>
          </p:cNvSpPr>
          <p:nvPr>
            <p:ph type="title"/>
          </p:nvPr>
        </p:nvSpPr>
        <p:spPr bwMode="auto">
          <a:xfrm>
            <a:off x="1141413" y="762000"/>
            <a:ext cx="6935787" cy="519113"/>
          </a:xfrm>
          <a:prstGeom prst="rect">
            <a:avLst/>
          </a:prstGeom>
          <a:noFill/>
          <a:ln w="9525">
            <a:noFill/>
            <a:miter lim="800000"/>
            <a:headEnd/>
            <a:tailEnd/>
          </a:ln>
        </p:spPr>
        <p:txBody>
          <a:bodyPr vert="horz" wrap="square" lIns="91440" tIns="45720" rIns="91440" bIns="45720" numCol="1" anchor="t" anchorCtr="0" compatLnSpc="1">
            <a:prstTxWarp prst="textNoShape">
              <a:avLst/>
            </a:prstTxWarp>
            <a:spAutoFit/>
          </a:bodyPr>
          <a:lstStyle/>
          <a:p>
            <a:pPr lvl="0"/>
            <a:r>
              <a:rPr lang="en-US"/>
              <a:t>Click to edit Master title style</a:t>
            </a:r>
          </a:p>
        </p:txBody>
      </p:sp>
      <p:sp>
        <p:nvSpPr>
          <p:cNvPr id="62468" name="Rectangle 4"/>
          <p:cNvSpPr>
            <a:spLocks noGrp="1" noChangeArrowheads="1"/>
          </p:cNvSpPr>
          <p:nvPr>
            <p:ph type="body" idx="1"/>
          </p:nvPr>
        </p:nvSpPr>
        <p:spPr bwMode="auto">
          <a:xfrm>
            <a:off x="1141413" y="2209800"/>
            <a:ext cx="6935787" cy="1006475"/>
          </a:xfrm>
          <a:prstGeom prst="rect">
            <a:avLst/>
          </a:prstGeom>
          <a:noFill/>
          <a:ln w="9525" algn="ctr">
            <a:noFill/>
            <a:miter lim="800000"/>
            <a:headEnd/>
            <a:tailEnd/>
          </a:ln>
        </p:spPr>
        <p:txBody>
          <a:bodyPr vert="horz" wrap="square" lIns="91440" tIns="45720" rIns="91440" bIns="45720" numCol="1" anchor="t" anchorCtr="0" compatLnSpc="1">
            <a:prstTxWarp prst="textNoShape">
              <a:avLst/>
            </a:prstTxWarp>
            <a:spAutoFit/>
          </a:bodyPr>
          <a:lstStyle/>
          <a:p>
            <a:pPr lvl="0"/>
            <a:r>
              <a:rPr lang="en-US"/>
              <a:t>Click to edit Master text styles</a:t>
            </a:r>
          </a:p>
          <a:p>
            <a:pPr lvl="1"/>
            <a:r>
              <a:rPr lang="en-US"/>
              <a:t>Second level</a:t>
            </a:r>
          </a:p>
          <a:p>
            <a:pPr lvl="2"/>
            <a:r>
              <a:rPr lang="en-US"/>
              <a:t>- Third level</a:t>
            </a:r>
          </a:p>
        </p:txBody>
      </p:sp>
      <p:sp>
        <p:nvSpPr>
          <p:cNvPr id="6149" name="TextBox 4"/>
          <p:cNvSpPr txBox="1">
            <a:spLocks noChangeArrowheads="1"/>
          </p:cNvSpPr>
          <p:nvPr/>
        </p:nvSpPr>
        <p:spPr bwMode="auto">
          <a:xfrm>
            <a:off x="3429000" y="6553200"/>
            <a:ext cx="2895600" cy="381000"/>
          </a:xfrm>
          <a:prstGeom prst="rect">
            <a:avLst/>
          </a:prstGeom>
          <a:noFill/>
          <a:ln>
            <a:noFill/>
          </a:ln>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defTabSz="457200" eaLnBrk="0" fontAlgn="base" hangingPunct="0">
              <a:spcBef>
                <a:spcPct val="0"/>
              </a:spcBef>
              <a:spcAft>
                <a:spcPct val="0"/>
              </a:spcAft>
              <a:defRPr>
                <a:solidFill>
                  <a:schemeClr val="tx1"/>
                </a:solidFill>
                <a:latin typeface="Arial" charset="0"/>
                <a:cs typeface="Arial" charset="0"/>
              </a:defRPr>
            </a:lvl6pPr>
            <a:lvl7pPr marL="2971800" indent="-228600" defTabSz="457200" eaLnBrk="0" fontAlgn="base" hangingPunct="0">
              <a:spcBef>
                <a:spcPct val="0"/>
              </a:spcBef>
              <a:spcAft>
                <a:spcPct val="0"/>
              </a:spcAft>
              <a:defRPr>
                <a:solidFill>
                  <a:schemeClr val="tx1"/>
                </a:solidFill>
                <a:latin typeface="Arial" charset="0"/>
                <a:cs typeface="Arial" charset="0"/>
              </a:defRPr>
            </a:lvl7pPr>
            <a:lvl8pPr marL="3429000" indent="-228600" defTabSz="457200" eaLnBrk="0" fontAlgn="base" hangingPunct="0">
              <a:spcBef>
                <a:spcPct val="0"/>
              </a:spcBef>
              <a:spcAft>
                <a:spcPct val="0"/>
              </a:spcAft>
              <a:defRPr>
                <a:solidFill>
                  <a:schemeClr val="tx1"/>
                </a:solidFill>
                <a:latin typeface="Arial" charset="0"/>
                <a:cs typeface="Arial" charset="0"/>
              </a:defRPr>
            </a:lvl8pPr>
            <a:lvl9pPr marL="3886200" indent="-228600" defTabSz="457200" eaLnBrk="0" fontAlgn="base" hangingPunct="0">
              <a:spcBef>
                <a:spcPct val="0"/>
              </a:spcBef>
              <a:spcAft>
                <a:spcPct val="0"/>
              </a:spcAft>
              <a:defRPr>
                <a:solidFill>
                  <a:schemeClr val="tx1"/>
                </a:solidFill>
                <a:latin typeface="Arial" charset="0"/>
                <a:cs typeface="Arial" charset="0"/>
              </a:defRPr>
            </a:lvl9pPr>
          </a:lstStyle>
          <a:p>
            <a:pPr defTabSz="457200" eaLnBrk="1" hangingPunct="1">
              <a:defRPr/>
            </a:pPr>
            <a:r>
              <a:rPr lang="en-US" dirty="0">
                <a:solidFill>
                  <a:srgbClr val="000000"/>
                </a:solidFill>
                <a:ea typeface="+mn-ea"/>
              </a:rPr>
              <a:t>Slide </a:t>
            </a:r>
            <a:fld id="{FED14C04-6B49-4253-B96D-DE1080E85D35}" type="slidenum">
              <a:rPr lang="en-US" smtClean="0">
                <a:solidFill>
                  <a:srgbClr val="000000"/>
                </a:solidFill>
                <a:ea typeface="+mn-ea"/>
              </a:rPr>
              <a:pPr defTabSz="457200" eaLnBrk="1" hangingPunct="1">
                <a:defRPr/>
              </a:pPr>
              <a:t>‹#›</a:t>
            </a:fld>
            <a:r>
              <a:rPr lang="en-US" dirty="0">
                <a:solidFill>
                  <a:srgbClr val="000000"/>
                </a:solidFill>
                <a:ea typeface="+mn-ea"/>
              </a:rPr>
              <a:t> </a:t>
            </a:r>
          </a:p>
        </p:txBody>
      </p:sp>
    </p:spTree>
    <p:extLst>
      <p:ext uri="{BB962C8B-B14F-4D97-AF65-F5344CB8AC3E}">
        <p14:creationId xmlns:p14="http://schemas.microsoft.com/office/powerpoint/2010/main" val="2431297630"/>
      </p:ext>
    </p:extLst>
  </p:cSld>
  <p:clrMap bg1="lt1" tx1="dk1" bg2="lt2" tx2="dk2" accent1="accent1" accent2="accent2" accent3="accent3" accent4="accent4" accent5="accent5" accent6="accent6" hlink="hlink" folHlink="folHlink"/>
  <p:hf hdr="0" dt="0"/>
  <p:txStyles>
    <p:titleStyle>
      <a:lvl1pPr algn="l" rtl="0" eaLnBrk="0" fontAlgn="base" hangingPunct="0">
        <a:spcBef>
          <a:spcPct val="0"/>
        </a:spcBef>
        <a:spcAft>
          <a:spcPct val="0"/>
        </a:spcAft>
        <a:defRPr sz="2800">
          <a:solidFill>
            <a:schemeClr val="tx1"/>
          </a:solidFill>
          <a:latin typeface="+mj-lt"/>
          <a:ea typeface="+mj-ea"/>
          <a:cs typeface="+mj-cs"/>
        </a:defRPr>
      </a:lvl1pPr>
      <a:lvl2pPr algn="l" rtl="0" eaLnBrk="0" fontAlgn="base" hangingPunct="0">
        <a:spcBef>
          <a:spcPct val="0"/>
        </a:spcBef>
        <a:spcAft>
          <a:spcPct val="0"/>
        </a:spcAft>
        <a:defRPr sz="2800">
          <a:solidFill>
            <a:schemeClr val="tx1"/>
          </a:solidFill>
          <a:latin typeface="Arial" charset="0"/>
          <a:cs typeface="Arial" charset="0"/>
        </a:defRPr>
      </a:lvl2pPr>
      <a:lvl3pPr algn="l" rtl="0" eaLnBrk="0" fontAlgn="base" hangingPunct="0">
        <a:spcBef>
          <a:spcPct val="0"/>
        </a:spcBef>
        <a:spcAft>
          <a:spcPct val="0"/>
        </a:spcAft>
        <a:defRPr sz="2800">
          <a:solidFill>
            <a:schemeClr val="tx1"/>
          </a:solidFill>
          <a:latin typeface="Arial" charset="0"/>
          <a:cs typeface="Arial" charset="0"/>
        </a:defRPr>
      </a:lvl3pPr>
      <a:lvl4pPr algn="l" rtl="0" eaLnBrk="0" fontAlgn="base" hangingPunct="0">
        <a:spcBef>
          <a:spcPct val="0"/>
        </a:spcBef>
        <a:spcAft>
          <a:spcPct val="0"/>
        </a:spcAft>
        <a:defRPr sz="2800">
          <a:solidFill>
            <a:schemeClr val="tx1"/>
          </a:solidFill>
          <a:latin typeface="Arial" charset="0"/>
          <a:cs typeface="Arial" charset="0"/>
        </a:defRPr>
      </a:lvl4pPr>
      <a:lvl5pPr algn="l" rtl="0" eaLnBrk="0" fontAlgn="base" hangingPunct="0">
        <a:spcBef>
          <a:spcPct val="0"/>
        </a:spcBef>
        <a:spcAft>
          <a:spcPct val="0"/>
        </a:spcAft>
        <a:defRPr sz="2800">
          <a:solidFill>
            <a:schemeClr val="tx1"/>
          </a:solidFill>
          <a:latin typeface="Arial" charset="0"/>
          <a:cs typeface="Arial" charset="0"/>
        </a:defRPr>
      </a:lvl5pPr>
      <a:lvl6pPr marL="457200" algn="l" rtl="0" fontAlgn="base">
        <a:spcBef>
          <a:spcPct val="0"/>
        </a:spcBef>
        <a:spcAft>
          <a:spcPct val="0"/>
        </a:spcAft>
        <a:defRPr sz="2800">
          <a:solidFill>
            <a:schemeClr val="tx1"/>
          </a:solidFill>
          <a:latin typeface="Arial" charset="0"/>
          <a:cs typeface="Arial" charset="0"/>
        </a:defRPr>
      </a:lvl6pPr>
      <a:lvl7pPr marL="914400" algn="l" rtl="0" fontAlgn="base">
        <a:spcBef>
          <a:spcPct val="0"/>
        </a:spcBef>
        <a:spcAft>
          <a:spcPct val="0"/>
        </a:spcAft>
        <a:defRPr sz="2800">
          <a:solidFill>
            <a:schemeClr val="tx1"/>
          </a:solidFill>
          <a:latin typeface="Arial" charset="0"/>
          <a:cs typeface="Arial" charset="0"/>
        </a:defRPr>
      </a:lvl7pPr>
      <a:lvl8pPr marL="1371600" algn="l" rtl="0" fontAlgn="base">
        <a:spcBef>
          <a:spcPct val="0"/>
        </a:spcBef>
        <a:spcAft>
          <a:spcPct val="0"/>
        </a:spcAft>
        <a:defRPr sz="2800">
          <a:solidFill>
            <a:schemeClr val="tx1"/>
          </a:solidFill>
          <a:latin typeface="Arial" charset="0"/>
          <a:cs typeface="Arial" charset="0"/>
        </a:defRPr>
      </a:lvl8pPr>
      <a:lvl9pPr marL="1828800" algn="l" rtl="0" fontAlgn="base">
        <a:spcBef>
          <a:spcPct val="0"/>
        </a:spcBef>
        <a:spcAft>
          <a:spcPct val="0"/>
        </a:spcAft>
        <a:defRPr sz="2800">
          <a:solidFill>
            <a:schemeClr val="tx1"/>
          </a:solidFill>
          <a:latin typeface="Arial" charset="0"/>
          <a:cs typeface="Arial" charset="0"/>
        </a:defRPr>
      </a:lvl9pPr>
    </p:titleStyle>
    <p:bodyStyle>
      <a:lvl1pPr marL="342900" indent="-342900" algn="l" defTabSz="457200" rtl="0" eaLnBrk="0" fontAlgn="base" hangingPunct="0">
        <a:spcBef>
          <a:spcPct val="0"/>
        </a:spcBef>
        <a:spcAft>
          <a:spcPct val="0"/>
        </a:spcAft>
        <a:defRPr sz="2000">
          <a:solidFill>
            <a:schemeClr val="tx1"/>
          </a:solidFill>
          <a:latin typeface="+mn-lt"/>
          <a:ea typeface="+mn-ea"/>
          <a:cs typeface="+mn-cs"/>
        </a:defRPr>
      </a:lvl1pPr>
      <a:lvl2pPr marL="742950" indent="-285750" algn="l" defTabSz="457200" rtl="0" eaLnBrk="0" fontAlgn="base" hangingPunct="0">
        <a:spcBef>
          <a:spcPct val="0"/>
        </a:spcBef>
        <a:spcAft>
          <a:spcPct val="0"/>
        </a:spcAft>
        <a:buClr>
          <a:srgbClr val="4F6228"/>
        </a:buClr>
        <a:buFont typeface="Wingdings" pitchFamily="2" charset="2"/>
        <a:buChar char="§"/>
        <a:defRPr sz="2000">
          <a:solidFill>
            <a:schemeClr val="tx1"/>
          </a:solidFill>
          <a:latin typeface="+mn-lt"/>
          <a:cs typeface="+mn-cs"/>
        </a:defRPr>
      </a:lvl2pPr>
      <a:lvl3pPr marL="1143000" indent="-228600" algn="l" defTabSz="457200" rtl="0" eaLnBrk="0" fontAlgn="base" hangingPunct="0">
        <a:spcBef>
          <a:spcPct val="0"/>
        </a:spcBef>
        <a:spcAft>
          <a:spcPct val="0"/>
        </a:spcAft>
        <a:defRPr sz="2000">
          <a:solidFill>
            <a:schemeClr val="tx1"/>
          </a:solidFill>
          <a:latin typeface="+mn-lt"/>
          <a:cs typeface="+mn-cs"/>
        </a:defRPr>
      </a:lvl3pPr>
      <a:lvl4pPr marL="1600200" indent="-228600" algn="l" defTabSz="457200" rtl="0" eaLnBrk="0" fontAlgn="base" hangingPunct="0">
        <a:spcBef>
          <a:spcPct val="0"/>
        </a:spcBef>
        <a:spcAft>
          <a:spcPct val="0"/>
        </a:spcAft>
        <a:defRPr sz="2000">
          <a:solidFill>
            <a:schemeClr val="tx1"/>
          </a:solidFill>
          <a:latin typeface="+mn-lt"/>
          <a:cs typeface="+mn-cs"/>
        </a:defRPr>
      </a:lvl4pPr>
      <a:lvl5pPr marL="2057400" indent="-228600" algn="l" defTabSz="457200" rtl="0" eaLnBrk="0" fontAlgn="base" hangingPunct="0">
        <a:spcBef>
          <a:spcPct val="0"/>
        </a:spcBef>
        <a:spcAft>
          <a:spcPct val="0"/>
        </a:spcAft>
        <a:defRPr sz="2000">
          <a:solidFill>
            <a:schemeClr val="tx1"/>
          </a:solidFill>
          <a:latin typeface="+mn-lt"/>
          <a:cs typeface="+mn-cs"/>
        </a:defRPr>
      </a:lvl5pPr>
      <a:lvl6pPr marL="2514600" indent="-228600" algn="l" defTabSz="457200" rtl="0" fontAlgn="base">
        <a:spcBef>
          <a:spcPct val="0"/>
        </a:spcBef>
        <a:spcAft>
          <a:spcPct val="0"/>
        </a:spcAft>
        <a:defRPr sz="2000">
          <a:solidFill>
            <a:schemeClr val="tx1"/>
          </a:solidFill>
          <a:latin typeface="+mn-lt"/>
          <a:cs typeface="+mn-cs"/>
        </a:defRPr>
      </a:lvl6pPr>
      <a:lvl7pPr marL="2971800" indent="-228600" algn="l" defTabSz="457200" rtl="0" fontAlgn="base">
        <a:spcBef>
          <a:spcPct val="0"/>
        </a:spcBef>
        <a:spcAft>
          <a:spcPct val="0"/>
        </a:spcAft>
        <a:defRPr sz="2000">
          <a:solidFill>
            <a:schemeClr val="tx1"/>
          </a:solidFill>
          <a:latin typeface="+mn-lt"/>
          <a:cs typeface="+mn-cs"/>
        </a:defRPr>
      </a:lvl7pPr>
      <a:lvl8pPr marL="3429000" indent="-228600" algn="l" defTabSz="457200" rtl="0" fontAlgn="base">
        <a:spcBef>
          <a:spcPct val="0"/>
        </a:spcBef>
        <a:spcAft>
          <a:spcPct val="0"/>
        </a:spcAft>
        <a:defRPr sz="2000">
          <a:solidFill>
            <a:schemeClr val="tx1"/>
          </a:solidFill>
          <a:latin typeface="+mn-lt"/>
          <a:cs typeface="+mn-cs"/>
        </a:defRPr>
      </a:lvl8pPr>
      <a:lvl9pPr marL="3886200" indent="-228600" algn="l" defTabSz="457200" rtl="0" fontAlgn="base">
        <a:spcBef>
          <a:spcPct val="0"/>
        </a:spcBef>
        <a:spcAft>
          <a:spcPct val="0"/>
        </a:spcAft>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10896" y="283464"/>
            <a:ext cx="8515604" cy="552450"/>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310896" y="1197864"/>
            <a:ext cx="8515604" cy="4701604"/>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2578608" y="6497989"/>
            <a:ext cx="2133600" cy="228600"/>
          </a:xfrm>
          <a:prstGeom prst="rect">
            <a:avLst/>
          </a:prstGeom>
        </p:spPr>
        <p:txBody>
          <a:bodyPr vert="horz" lIns="91440" tIns="45720" rIns="91440" bIns="45720" rtlCol="0" anchor="ctr"/>
          <a:lstStyle>
            <a:lvl1pPr algn="l">
              <a:defRPr sz="900">
                <a:solidFill>
                  <a:schemeClr val="tx1">
                    <a:tint val="75000"/>
                  </a:schemeClr>
                </a:solidFill>
              </a:defRPr>
            </a:lvl1pPr>
          </a:lstStyle>
          <a:p>
            <a:pPr defTabSz="457200" eaLnBrk="1" fontAlgn="auto" hangingPunct="1">
              <a:spcBef>
                <a:spcPts val="0"/>
              </a:spcBef>
              <a:spcAft>
                <a:spcPts val="0"/>
              </a:spcAft>
            </a:pPr>
            <a:endParaRPr lang="en-US" dirty="0">
              <a:solidFill>
                <a:srgbClr val="5A5A5A">
                  <a:tint val="75000"/>
                </a:srgbClr>
              </a:solidFill>
              <a:latin typeface="Verdana"/>
              <a:ea typeface="+mn-ea"/>
              <a:cs typeface="Arial" pitchFamily="34" charset="0"/>
            </a:endParaRPr>
          </a:p>
        </p:txBody>
      </p:sp>
      <p:sp>
        <p:nvSpPr>
          <p:cNvPr id="5" name="Footer Placeholder 4"/>
          <p:cNvSpPr>
            <a:spLocks noGrp="1"/>
          </p:cNvSpPr>
          <p:nvPr>
            <p:ph type="ftr" sz="quarter" idx="3"/>
          </p:nvPr>
        </p:nvSpPr>
        <p:spPr>
          <a:xfrm>
            <a:off x="5090160" y="6497989"/>
            <a:ext cx="2895600" cy="228600"/>
          </a:xfrm>
          <a:prstGeom prst="rect">
            <a:avLst/>
          </a:prstGeom>
        </p:spPr>
        <p:txBody>
          <a:bodyPr vert="horz" lIns="91440" tIns="45720" rIns="91440" bIns="45720" rtlCol="0" anchor="ctr"/>
          <a:lstStyle>
            <a:lvl1pPr algn="l">
              <a:defRPr sz="900">
                <a:solidFill>
                  <a:schemeClr val="tx1">
                    <a:tint val="75000"/>
                  </a:schemeClr>
                </a:solidFill>
              </a:defRPr>
            </a:lvl1pPr>
          </a:lstStyle>
          <a:p>
            <a:pPr defTabSz="457200" eaLnBrk="1" fontAlgn="auto" hangingPunct="1">
              <a:spcBef>
                <a:spcPts val="0"/>
              </a:spcBef>
              <a:spcAft>
                <a:spcPts val="0"/>
              </a:spcAft>
            </a:pPr>
            <a:r>
              <a:rPr lang="en-US">
                <a:solidFill>
                  <a:srgbClr val="5A5A5A">
                    <a:tint val="75000"/>
                  </a:srgbClr>
                </a:solidFill>
                <a:latin typeface="Verdana"/>
                <a:ea typeface="+mn-ea"/>
                <a:cs typeface="Arial" pitchFamily="34" charset="0"/>
              </a:rPr>
              <a:t>IUT - Title</a:t>
            </a:r>
            <a:endParaRPr lang="en-US" dirty="0">
              <a:solidFill>
                <a:srgbClr val="5A5A5A">
                  <a:tint val="75000"/>
                </a:srgbClr>
              </a:solidFill>
              <a:latin typeface="Verdana"/>
              <a:ea typeface="+mn-ea"/>
              <a:cs typeface="Arial" pitchFamily="34" charset="0"/>
            </a:endParaRPr>
          </a:p>
        </p:txBody>
      </p:sp>
      <p:sp>
        <p:nvSpPr>
          <p:cNvPr id="6" name="Slide Number Placeholder 5"/>
          <p:cNvSpPr>
            <a:spLocks noGrp="1"/>
          </p:cNvSpPr>
          <p:nvPr>
            <p:ph type="sldNum" sz="quarter" idx="4"/>
          </p:nvPr>
        </p:nvSpPr>
        <p:spPr>
          <a:xfrm>
            <a:off x="8229600" y="6497989"/>
            <a:ext cx="548640" cy="228600"/>
          </a:xfrm>
          <a:prstGeom prst="rect">
            <a:avLst/>
          </a:prstGeom>
        </p:spPr>
        <p:txBody>
          <a:bodyPr vert="horz" lIns="91440" tIns="45720" rIns="91440" bIns="45720" rtlCol="0" anchor="ctr"/>
          <a:lstStyle>
            <a:lvl1pPr algn="r">
              <a:defRPr sz="900">
                <a:solidFill>
                  <a:schemeClr val="tx1">
                    <a:tint val="75000"/>
                  </a:schemeClr>
                </a:solidFill>
              </a:defRPr>
            </a:lvl1pPr>
          </a:lstStyle>
          <a:p>
            <a:pPr defTabSz="457200" eaLnBrk="1" fontAlgn="auto" hangingPunct="1">
              <a:spcBef>
                <a:spcPts val="0"/>
              </a:spcBef>
              <a:spcAft>
                <a:spcPts val="0"/>
              </a:spcAft>
            </a:pPr>
            <a:fld id="{8DD1CAEC-8657-CB42-A229-BBC399CCC6D0}" type="slidenum">
              <a:rPr lang="en-US" smtClean="0">
                <a:solidFill>
                  <a:srgbClr val="5A5A5A">
                    <a:tint val="75000"/>
                  </a:srgbClr>
                </a:solidFill>
                <a:latin typeface="Verdana"/>
                <a:ea typeface="+mn-ea"/>
                <a:cs typeface="Arial" pitchFamily="34" charset="0"/>
              </a:rPr>
              <a:pPr defTabSz="457200" eaLnBrk="1" fontAlgn="auto" hangingPunct="1">
                <a:spcBef>
                  <a:spcPts val="0"/>
                </a:spcBef>
                <a:spcAft>
                  <a:spcPts val="0"/>
                </a:spcAft>
              </a:pPr>
              <a:t>‹#›</a:t>
            </a:fld>
            <a:endParaRPr lang="en-US">
              <a:solidFill>
                <a:srgbClr val="5A5A5A">
                  <a:tint val="75000"/>
                </a:srgbClr>
              </a:solidFill>
              <a:latin typeface="Verdana"/>
              <a:ea typeface="+mn-ea"/>
              <a:cs typeface="Arial" pitchFamily="34" charset="0"/>
            </a:endParaRPr>
          </a:p>
        </p:txBody>
      </p:sp>
      <p:cxnSp>
        <p:nvCxnSpPr>
          <p:cNvPr id="14" name="Straight Connector 13"/>
          <p:cNvCxnSpPr/>
          <p:nvPr/>
        </p:nvCxnSpPr>
        <p:spPr>
          <a:xfrm>
            <a:off x="310445" y="990589"/>
            <a:ext cx="8523111" cy="1588"/>
          </a:xfrm>
          <a:prstGeom prst="line">
            <a:avLst/>
          </a:prstGeom>
          <a:ln w="76200" cap="flat" cmpd="sng" algn="ctr">
            <a:solidFill>
              <a:schemeClr val="bg1">
                <a:lumMod val="9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pic>
        <p:nvPicPr>
          <p:cNvPr id="10" name="Picture 9" descr="PM-logo-med-RGB.png"/>
          <p:cNvPicPr>
            <a:picLocks noChangeAspect="1"/>
          </p:cNvPicPr>
          <p:nvPr/>
        </p:nvPicPr>
        <p:blipFill>
          <a:blip r:embed="rId2" cstate="print"/>
          <a:srcRect/>
          <a:stretch>
            <a:fillRect/>
          </a:stretch>
        </p:blipFill>
        <p:spPr>
          <a:xfrm>
            <a:off x="321116" y="6429508"/>
            <a:ext cx="301184" cy="283552"/>
          </a:xfrm>
          <a:prstGeom prst="rect">
            <a:avLst/>
          </a:prstGeom>
        </p:spPr>
      </p:pic>
      <p:sp>
        <p:nvSpPr>
          <p:cNvPr id="11" name="Text Box 17"/>
          <p:cNvSpPr txBox="1">
            <a:spLocks noChangeArrowheads="1"/>
          </p:cNvSpPr>
          <p:nvPr/>
        </p:nvSpPr>
        <p:spPr bwMode="auto">
          <a:xfrm>
            <a:off x="587552" y="6497989"/>
            <a:ext cx="2379629" cy="230832"/>
          </a:xfrm>
          <a:prstGeom prst="rect">
            <a:avLst/>
          </a:prstGeom>
          <a:noFill/>
          <a:ln w="9525">
            <a:noFill/>
            <a:miter lim="800000"/>
            <a:headEnd/>
            <a:tailEnd/>
          </a:ln>
          <a:effectLst/>
        </p:spPr>
        <p:txBody>
          <a:bodyPr wrap="square">
            <a:prstTxWarp prst="textNoShape">
              <a:avLst/>
            </a:prstTxWarp>
            <a:spAutoFit/>
          </a:bodyPr>
          <a:lstStyle/>
          <a:p>
            <a:pPr>
              <a:defRPr/>
            </a:pPr>
            <a:r>
              <a:rPr lang="en-US" sz="900">
                <a:solidFill>
                  <a:srgbClr val="5A5A5A"/>
                </a:solidFill>
                <a:latin typeface="Lucida Grande"/>
                <a:ea typeface="Arial" charset="0"/>
                <a:cs typeface="Lucida Grande"/>
              </a:rPr>
              <a:t>© 2013 </a:t>
            </a:r>
            <a:r>
              <a:rPr lang="en-US" sz="900" dirty="0">
                <a:solidFill>
                  <a:srgbClr val="5A5A5A"/>
                </a:solidFill>
                <a:latin typeface="Lucida Grande"/>
                <a:ea typeface="Arial" charset="0"/>
                <a:cs typeface="Lucida Grande"/>
              </a:rPr>
              <a:t>Pascal Metrics</a:t>
            </a:r>
          </a:p>
        </p:txBody>
      </p:sp>
    </p:spTree>
    <p:extLst>
      <p:ext uri="{BB962C8B-B14F-4D97-AF65-F5344CB8AC3E}">
        <p14:creationId xmlns:p14="http://schemas.microsoft.com/office/powerpoint/2010/main" val="666077739"/>
      </p:ext>
    </p:extLst>
  </p:cSld>
  <p:clrMap bg1="dk1" tx1="lt1" bg2="dk2" tx2="lt2" accent1="accent1" accent2="accent2" accent3="accent3" accent4="accent4" accent5="accent5" accent6="accent6" hlink="hlink" folHlink="folHlink"/>
  <p:hf hdr="0" dt="0"/>
  <p:txStyles>
    <p:titleStyle>
      <a:lvl1pPr algn="l" defTabSz="457200" rtl="0" eaLnBrk="1" latinLnBrk="0" hangingPunct="1">
        <a:lnSpc>
          <a:spcPts val="2900"/>
        </a:lnSpc>
        <a:spcBef>
          <a:spcPct val="0"/>
        </a:spcBef>
        <a:buNone/>
        <a:defRPr sz="2800" kern="1200">
          <a:solidFill>
            <a:schemeClr val="accent3"/>
          </a:solidFill>
          <a:latin typeface="+mj-lt"/>
          <a:ea typeface="+mj-ea"/>
          <a:cs typeface="+mj-cs"/>
        </a:defRPr>
      </a:lvl1pPr>
    </p:titleStyle>
    <p:bodyStyle>
      <a:lvl1pPr marL="0" indent="0" algn="l" defTabSz="457200" rtl="0" eaLnBrk="1" latinLnBrk="0" hangingPunct="1">
        <a:spcBef>
          <a:spcPts val="1200"/>
        </a:spcBef>
        <a:buFont typeface="Arial"/>
        <a:buNone/>
        <a:defRPr sz="2400" kern="1200">
          <a:solidFill>
            <a:schemeClr val="accent3"/>
          </a:solidFill>
          <a:latin typeface="+mn-lt"/>
          <a:ea typeface="+mn-ea"/>
          <a:cs typeface="+mn-cs"/>
        </a:defRPr>
      </a:lvl1pPr>
      <a:lvl2pPr marL="228600" indent="-228600" algn="l" defTabSz="457200" rtl="0" eaLnBrk="1" latinLnBrk="0" hangingPunct="1">
        <a:spcBef>
          <a:spcPts val="600"/>
        </a:spcBef>
        <a:buFont typeface="Arial" pitchFamily="34" charset="0"/>
        <a:buChar char="•"/>
        <a:defRPr sz="1800" kern="1200">
          <a:solidFill>
            <a:schemeClr val="tx1"/>
          </a:solidFill>
          <a:latin typeface="+mn-lt"/>
          <a:ea typeface="+mn-ea"/>
          <a:cs typeface="+mn-cs"/>
        </a:defRPr>
      </a:lvl2pPr>
      <a:lvl3pPr marL="685800" indent="-228600" algn="l" defTabSz="457200" rtl="0" eaLnBrk="1" latinLnBrk="0" hangingPunct="1">
        <a:spcBef>
          <a:spcPts val="600"/>
        </a:spcBef>
        <a:buFont typeface="Verdana" pitchFamily="34" charset="0"/>
        <a:buChar char="–"/>
        <a:defRPr sz="1600" kern="1200">
          <a:solidFill>
            <a:schemeClr val="tx1"/>
          </a:solidFill>
          <a:latin typeface="+mn-lt"/>
          <a:ea typeface="+mn-ea"/>
          <a:cs typeface="+mn-cs"/>
        </a:defRPr>
      </a:lvl3pPr>
      <a:lvl4pPr marL="1143000" indent="-228600" algn="l" defTabSz="457200" rtl="0" eaLnBrk="1" latinLnBrk="0" hangingPunct="1">
        <a:spcBef>
          <a:spcPts val="600"/>
        </a:spcBef>
        <a:buFont typeface="Arial" pitchFamily="34" charset="0"/>
        <a:buChar char="»"/>
        <a:defRPr sz="1400" kern="1200">
          <a:solidFill>
            <a:schemeClr val="tx1"/>
          </a:solidFill>
          <a:latin typeface="+mn-lt"/>
          <a:ea typeface="+mn-ea"/>
          <a:cs typeface="+mn-cs"/>
        </a:defRPr>
      </a:lvl4pPr>
      <a:lvl5pPr marL="1600200" indent="-228600" algn="l" defTabSz="457200" rtl="0" eaLnBrk="1" latinLnBrk="0" hangingPunct="1">
        <a:spcBef>
          <a:spcPts val="600"/>
        </a:spcBef>
        <a:buFont typeface="Wingdings" pitchFamily="2" charset="2"/>
        <a:buChar char="§"/>
        <a:defRPr sz="14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62466" name="Picture 6" descr="slide3"/>
          <p:cNvPicPr>
            <a:picLocks noChangeAspect="1" noChangeArrowheads="1"/>
          </p:cNvPicPr>
          <p:nvPr/>
        </p:nvPicPr>
        <p:blipFill>
          <a:blip r:embed="rId2"/>
          <a:srcRect/>
          <a:stretch>
            <a:fillRect/>
          </a:stretch>
        </p:blipFill>
        <p:spPr bwMode="auto">
          <a:xfrm>
            <a:off x="0" y="0"/>
            <a:ext cx="9144000" cy="6858000"/>
          </a:xfrm>
          <a:prstGeom prst="rect">
            <a:avLst/>
          </a:prstGeom>
          <a:noFill/>
          <a:ln w="9525">
            <a:noFill/>
            <a:miter lim="800000"/>
            <a:headEnd/>
            <a:tailEnd/>
          </a:ln>
        </p:spPr>
      </p:pic>
      <p:sp>
        <p:nvSpPr>
          <p:cNvPr id="62467" name="Rectangle 3"/>
          <p:cNvSpPr>
            <a:spLocks noGrp="1" noChangeArrowheads="1"/>
          </p:cNvSpPr>
          <p:nvPr>
            <p:ph type="title"/>
          </p:nvPr>
        </p:nvSpPr>
        <p:spPr bwMode="auto">
          <a:xfrm>
            <a:off x="1141413" y="762000"/>
            <a:ext cx="6935787" cy="519113"/>
          </a:xfrm>
          <a:prstGeom prst="rect">
            <a:avLst/>
          </a:prstGeom>
          <a:noFill/>
          <a:ln w="9525">
            <a:noFill/>
            <a:miter lim="800000"/>
            <a:headEnd/>
            <a:tailEnd/>
          </a:ln>
        </p:spPr>
        <p:txBody>
          <a:bodyPr vert="horz" wrap="square" lIns="91440" tIns="45720" rIns="91440" bIns="45720" numCol="1" anchor="t" anchorCtr="0" compatLnSpc="1">
            <a:prstTxWarp prst="textNoShape">
              <a:avLst/>
            </a:prstTxWarp>
            <a:spAutoFit/>
          </a:bodyPr>
          <a:lstStyle/>
          <a:p>
            <a:pPr lvl="0"/>
            <a:r>
              <a:rPr lang="en-US"/>
              <a:t>Click to edit Master title style</a:t>
            </a:r>
          </a:p>
        </p:txBody>
      </p:sp>
      <p:sp>
        <p:nvSpPr>
          <p:cNvPr id="62468" name="Rectangle 4"/>
          <p:cNvSpPr>
            <a:spLocks noGrp="1" noChangeArrowheads="1"/>
          </p:cNvSpPr>
          <p:nvPr>
            <p:ph type="body" idx="1"/>
          </p:nvPr>
        </p:nvSpPr>
        <p:spPr bwMode="auto">
          <a:xfrm>
            <a:off x="1141413" y="2209800"/>
            <a:ext cx="6935787" cy="1006475"/>
          </a:xfrm>
          <a:prstGeom prst="rect">
            <a:avLst/>
          </a:prstGeom>
          <a:noFill/>
          <a:ln w="9525" algn="ctr">
            <a:noFill/>
            <a:miter lim="800000"/>
            <a:headEnd/>
            <a:tailEnd/>
          </a:ln>
        </p:spPr>
        <p:txBody>
          <a:bodyPr vert="horz" wrap="square" lIns="91440" tIns="45720" rIns="91440" bIns="45720" numCol="1" anchor="t" anchorCtr="0" compatLnSpc="1">
            <a:prstTxWarp prst="textNoShape">
              <a:avLst/>
            </a:prstTxWarp>
            <a:spAutoFit/>
          </a:bodyPr>
          <a:lstStyle/>
          <a:p>
            <a:pPr lvl="0"/>
            <a:r>
              <a:rPr lang="en-US"/>
              <a:t>Click to edit Master text styles</a:t>
            </a:r>
          </a:p>
          <a:p>
            <a:pPr lvl="1"/>
            <a:r>
              <a:rPr lang="en-US"/>
              <a:t>Second level</a:t>
            </a:r>
          </a:p>
          <a:p>
            <a:pPr lvl="2"/>
            <a:r>
              <a:rPr lang="en-US"/>
              <a:t>- Third level</a:t>
            </a:r>
          </a:p>
        </p:txBody>
      </p:sp>
      <p:sp>
        <p:nvSpPr>
          <p:cNvPr id="6149" name="TextBox 4"/>
          <p:cNvSpPr txBox="1">
            <a:spLocks noChangeArrowheads="1"/>
          </p:cNvSpPr>
          <p:nvPr/>
        </p:nvSpPr>
        <p:spPr bwMode="auto">
          <a:xfrm>
            <a:off x="3429000" y="6553200"/>
            <a:ext cx="2895600" cy="381000"/>
          </a:xfrm>
          <a:prstGeom prst="rect">
            <a:avLst/>
          </a:prstGeom>
          <a:noFill/>
          <a:ln>
            <a:noFill/>
          </a:ln>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defTabSz="457200" eaLnBrk="0" fontAlgn="base" hangingPunct="0">
              <a:spcBef>
                <a:spcPct val="0"/>
              </a:spcBef>
              <a:spcAft>
                <a:spcPct val="0"/>
              </a:spcAft>
              <a:defRPr>
                <a:solidFill>
                  <a:schemeClr val="tx1"/>
                </a:solidFill>
                <a:latin typeface="Arial" charset="0"/>
                <a:cs typeface="Arial" charset="0"/>
              </a:defRPr>
            </a:lvl6pPr>
            <a:lvl7pPr marL="2971800" indent="-228600" defTabSz="457200" eaLnBrk="0" fontAlgn="base" hangingPunct="0">
              <a:spcBef>
                <a:spcPct val="0"/>
              </a:spcBef>
              <a:spcAft>
                <a:spcPct val="0"/>
              </a:spcAft>
              <a:defRPr>
                <a:solidFill>
                  <a:schemeClr val="tx1"/>
                </a:solidFill>
                <a:latin typeface="Arial" charset="0"/>
                <a:cs typeface="Arial" charset="0"/>
              </a:defRPr>
            </a:lvl7pPr>
            <a:lvl8pPr marL="3429000" indent="-228600" defTabSz="457200" eaLnBrk="0" fontAlgn="base" hangingPunct="0">
              <a:spcBef>
                <a:spcPct val="0"/>
              </a:spcBef>
              <a:spcAft>
                <a:spcPct val="0"/>
              </a:spcAft>
              <a:defRPr>
                <a:solidFill>
                  <a:schemeClr val="tx1"/>
                </a:solidFill>
                <a:latin typeface="Arial" charset="0"/>
                <a:cs typeface="Arial" charset="0"/>
              </a:defRPr>
            </a:lvl8pPr>
            <a:lvl9pPr marL="3886200" indent="-228600" defTabSz="457200" eaLnBrk="0" fontAlgn="base" hangingPunct="0">
              <a:spcBef>
                <a:spcPct val="0"/>
              </a:spcBef>
              <a:spcAft>
                <a:spcPct val="0"/>
              </a:spcAft>
              <a:defRPr>
                <a:solidFill>
                  <a:schemeClr val="tx1"/>
                </a:solidFill>
                <a:latin typeface="Arial" charset="0"/>
                <a:cs typeface="Arial" charset="0"/>
              </a:defRPr>
            </a:lvl9pPr>
          </a:lstStyle>
          <a:p>
            <a:pPr defTabSz="457200" eaLnBrk="1" hangingPunct="1">
              <a:defRPr/>
            </a:pPr>
            <a:r>
              <a:rPr lang="en-US" dirty="0">
                <a:solidFill>
                  <a:srgbClr val="000000"/>
                </a:solidFill>
                <a:ea typeface="+mn-ea"/>
              </a:rPr>
              <a:t>Slide </a:t>
            </a:r>
            <a:fld id="{FED14C04-6B49-4253-B96D-DE1080E85D35}" type="slidenum">
              <a:rPr lang="en-US" smtClean="0">
                <a:solidFill>
                  <a:srgbClr val="000000"/>
                </a:solidFill>
                <a:ea typeface="+mn-ea"/>
              </a:rPr>
              <a:pPr defTabSz="457200" eaLnBrk="1" hangingPunct="1">
                <a:defRPr/>
              </a:pPr>
              <a:t>‹#›</a:t>
            </a:fld>
            <a:r>
              <a:rPr lang="en-US" dirty="0">
                <a:solidFill>
                  <a:srgbClr val="000000"/>
                </a:solidFill>
                <a:ea typeface="+mn-ea"/>
              </a:rPr>
              <a:t> </a:t>
            </a:r>
          </a:p>
        </p:txBody>
      </p:sp>
    </p:spTree>
    <p:extLst>
      <p:ext uri="{BB962C8B-B14F-4D97-AF65-F5344CB8AC3E}">
        <p14:creationId xmlns:p14="http://schemas.microsoft.com/office/powerpoint/2010/main" val="284676650"/>
      </p:ext>
    </p:extLst>
  </p:cSld>
  <p:clrMap bg1="lt1" tx1="dk1" bg2="lt2" tx2="dk2" accent1="accent1" accent2="accent2" accent3="accent3" accent4="accent4" accent5="accent5" accent6="accent6" hlink="hlink" folHlink="folHlink"/>
  <p:hf hdr="0" dt="0"/>
  <p:txStyles>
    <p:titleStyle>
      <a:lvl1pPr algn="l" rtl="0" eaLnBrk="0" fontAlgn="base" hangingPunct="0">
        <a:spcBef>
          <a:spcPct val="0"/>
        </a:spcBef>
        <a:spcAft>
          <a:spcPct val="0"/>
        </a:spcAft>
        <a:defRPr sz="2800">
          <a:solidFill>
            <a:schemeClr val="tx1"/>
          </a:solidFill>
          <a:latin typeface="+mj-lt"/>
          <a:ea typeface="+mj-ea"/>
          <a:cs typeface="+mj-cs"/>
        </a:defRPr>
      </a:lvl1pPr>
      <a:lvl2pPr algn="l" rtl="0" eaLnBrk="0" fontAlgn="base" hangingPunct="0">
        <a:spcBef>
          <a:spcPct val="0"/>
        </a:spcBef>
        <a:spcAft>
          <a:spcPct val="0"/>
        </a:spcAft>
        <a:defRPr sz="2800">
          <a:solidFill>
            <a:schemeClr val="tx1"/>
          </a:solidFill>
          <a:latin typeface="Arial" charset="0"/>
          <a:cs typeface="Arial" charset="0"/>
        </a:defRPr>
      </a:lvl2pPr>
      <a:lvl3pPr algn="l" rtl="0" eaLnBrk="0" fontAlgn="base" hangingPunct="0">
        <a:spcBef>
          <a:spcPct val="0"/>
        </a:spcBef>
        <a:spcAft>
          <a:spcPct val="0"/>
        </a:spcAft>
        <a:defRPr sz="2800">
          <a:solidFill>
            <a:schemeClr val="tx1"/>
          </a:solidFill>
          <a:latin typeface="Arial" charset="0"/>
          <a:cs typeface="Arial" charset="0"/>
        </a:defRPr>
      </a:lvl3pPr>
      <a:lvl4pPr algn="l" rtl="0" eaLnBrk="0" fontAlgn="base" hangingPunct="0">
        <a:spcBef>
          <a:spcPct val="0"/>
        </a:spcBef>
        <a:spcAft>
          <a:spcPct val="0"/>
        </a:spcAft>
        <a:defRPr sz="2800">
          <a:solidFill>
            <a:schemeClr val="tx1"/>
          </a:solidFill>
          <a:latin typeface="Arial" charset="0"/>
          <a:cs typeface="Arial" charset="0"/>
        </a:defRPr>
      </a:lvl4pPr>
      <a:lvl5pPr algn="l" rtl="0" eaLnBrk="0" fontAlgn="base" hangingPunct="0">
        <a:spcBef>
          <a:spcPct val="0"/>
        </a:spcBef>
        <a:spcAft>
          <a:spcPct val="0"/>
        </a:spcAft>
        <a:defRPr sz="2800">
          <a:solidFill>
            <a:schemeClr val="tx1"/>
          </a:solidFill>
          <a:latin typeface="Arial" charset="0"/>
          <a:cs typeface="Arial" charset="0"/>
        </a:defRPr>
      </a:lvl5pPr>
      <a:lvl6pPr marL="457200" algn="l" rtl="0" fontAlgn="base">
        <a:spcBef>
          <a:spcPct val="0"/>
        </a:spcBef>
        <a:spcAft>
          <a:spcPct val="0"/>
        </a:spcAft>
        <a:defRPr sz="2800">
          <a:solidFill>
            <a:schemeClr val="tx1"/>
          </a:solidFill>
          <a:latin typeface="Arial" charset="0"/>
          <a:cs typeface="Arial" charset="0"/>
        </a:defRPr>
      </a:lvl6pPr>
      <a:lvl7pPr marL="914400" algn="l" rtl="0" fontAlgn="base">
        <a:spcBef>
          <a:spcPct val="0"/>
        </a:spcBef>
        <a:spcAft>
          <a:spcPct val="0"/>
        </a:spcAft>
        <a:defRPr sz="2800">
          <a:solidFill>
            <a:schemeClr val="tx1"/>
          </a:solidFill>
          <a:latin typeface="Arial" charset="0"/>
          <a:cs typeface="Arial" charset="0"/>
        </a:defRPr>
      </a:lvl7pPr>
      <a:lvl8pPr marL="1371600" algn="l" rtl="0" fontAlgn="base">
        <a:spcBef>
          <a:spcPct val="0"/>
        </a:spcBef>
        <a:spcAft>
          <a:spcPct val="0"/>
        </a:spcAft>
        <a:defRPr sz="2800">
          <a:solidFill>
            <a:schemeClr val="tx1"/>
          </a:solidFill>
          <a:latin typeface="Arial" charset="0"/>
          <a:cs typeface="Arial" charset="0"/>
        </a:defRPr>
      </a:lvl8pPr>
      <a:lvl9pPr marL="1828800" algn="l" rtl="0" fontAlgn="base">
        <a:spcBef>
          <a:spcPct val="0"/>
        </a:spcBef>
        <a:spcAft>
          <a:spcPct val="0"/>
        </a:spcAft>
        <a:defRPr sz="2800">
          <a:solidFill>
            <a:schemeClr val="tx1"/>
          </a:solidFill>
          <a:latin typeface="Arial" charset="0"/>
          <a:cs typeface="Arial" charset="0"/>
        </a:defRPr>
      </a:lvl9pPr>
    </p:titleStyle>
    <p:bodyStyle>
      <a:lvl1pPr marL="342900" indent="-342900" algn="l" defTabSz="457200" rtl="0" eaLnBrk="0" fontAlgn="base" hangingPunct="0">
        <a:spcBef>
          <a:spcPct val="0"/>
        </a:spcBef>
        <a:spcAft>
          <a:spcPct val="0"/>
        </a:spcAft>
        <a:defRPr sz="2000">
          <a:solidFill>
            <a:schemeClr val="tx1"/>
          </a:solidFill>
          <a:latin typeface="+mn-lt"/>
          <a:ea typeface="+mn-ea"/>
          <a:cs typeface="+mn-cs"/>
        </a:defRPr>
      </a:lvl1pPr>
      <a:lvl2pPr marL="742950" indent="-285750" algn="l" defTabSz="457200" rtl="0" eaLnBrk="0" fontAlgn="base" hangingPunct="0">
        <a:spcBef>
          <a:spcPct val="0"/>
        </a:spcBef>
        <a:spcAft>
          <a:spcPct val="0"/>
        </a:spcAft>
        <a:buClr>
          <a:srgbClr val="4F6228"/>
        </a:buClr>
        <a:buFont typeface="Wingdings" pitchFamily="2" charset="2"/>
        <a:buChar char="§"/>
        <a:defRPr sz="2000">
          <a:solidFill>
            <a:schemeClr val="tx1"/>
          </a:solidFill>
          <a:latin typeface="+mn-lt"/>
          <a:cs typeface="+mn-cs"/>
        </a:defRPr>
      </a:lvl2pPr>
      <a:lvl3pPr marL="1143000" indent="-228600" algn="l" defTabSz="457200" rtl="0" eaLnBrk="0" fontAlgn="base" hangingPunct="0">
        <a:spcBef>
          <a:spcPct val="0"/>
        </a:spcBef>
        <a:spcAft>
          <a:spcPct val="0"/>
        </a:spcAft>
        <a:defRPr sz="2000">
          <a:solidFill>
            <a:schemeClr val="tx1"/>
          </a:solidFill>
          <a:latin typeface="+mn-lt"/>
          <a:cs typeface="+mn-cs"/>
        </a:defRPr>
      </a:lvl3pPr>
      <a:lvl4pPr marL="1600200" indent="-228600" algn="l" defTabSz="457200" rtl="0" eaLnBrk="0" fontAlgn="base" hangingPunct="0">
        <a:spcBef>
          <a:spcPct val="0"/>
        </a:spcBef>
        <a:spcAft>
          <a:spcPct val="0"/>
        </a:spcAft>
        <a:defRPr sz="2000">
          <a:solidFill>
            <a:schemeClr val="tx1"/>
          </a:solidFill>
          <a:latin typeface="+mn-lt"/>
          <a:cs typeface="+mn-cs"/>
        </a:defRPr>
      </a:lvl4pPr>
      <a:lvl5pPr marL="2057400" indent="-228600" algn="l" defTabSz="457200" rtl="0" eaLnBrk="0" fontAlgn="base" hangingPunct="0">
        <a:spcBef>
          <a:spcPct val="0"/>
        </a:spcBef>
        <a:spcAft>
          <a:spcPct val="0"/>
        </a:spcAft>
        <a:defRPr sz="2000">
          <a:solidFill>
            <a:schemeClr val="tx1"/>
          </a:solidFill>
          <a:latin typeface="+mn-lt"/>
          <a:cs typeface="+mn-cs"/>
        </a:defRPr>
      </a:lvl5pPr>
      <a:lvl6pPr marL="2514600" indent="-228600" algn="l" defTabSz="457200" rtl="0" fontAlgn="base">
        <a:spcBef>
          <a:spcPct val="0"/>
        </a:spcBef>
        <a:spcAft>
          <a:spcPct val="0"/>
        </a:spcAft>
        <a:defRPr sz="2000">
          <a:solidFill>
            <a:schemeClr val="tx1"/>
          </a:solidFill>
          <a:latin typeface="+mn-lt"/>
          <a:cs typeface="+mn-cs"/>
        </a:defRPr>
      </a:lvl6pPr>
      <a:lvl7pPr marL="2971800" indent="-228600" algn="l" defTabSz="457200" rtl="0" fontAlgn="base">
        <a:spcBef>
          <a:spcPct val="0"/>
        </a:spcBef>
        <a:spcAft>
          <a:spcPct val="0"/>
        </a:spcAft>
        <a:defRPr sz="2000">
          <a:solidFill>
            <a:schemeClr val="tx1"/>
          </a:solidFill>
          <a:latin typeface="+mn-lt"/>
          <a:cs typeface="+mn-cs"/>
        </a:defRPr>
      </a:lvl7pPr>
      <a:lvl8pPr marL="3429000" indent="-228600" algn="l" defTabSz="457200" rtl="0" fontAlgn="base">
        <a:spcBef>
          <a:spcPct val="0"/>
        </a:spcBef>
        <a:spcAft>
          <a:spcPct val="0"/>
        </a:spcAft>
        <a:defRPr sz="2000">
          <a:solidFill>
            <a:schemeClr val="tx1"/>
          </a:solidFill>
          <a:latin typeface="+mn-lt"/>
          <a:cs typeface="+mn-cs"/>
        </a:defRPr>
      </a:lvl8pPr>
      <a:lvl9pPr marL="3886200" indent="-228600" algn="l" defTabSz="457200" rtl="0" fontAlgn="base">
        <a:spcBef>
          <a:spcPct val="0"/>
        </a:spcBef>
        <a:spcAft>
          <a:spcPct val="0"/>
        </a:spcAft>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32.gif"/><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 Id="rId9" Type="http://schemas.openxmlformats.org/officeDocument/2006/relationships/image" Target="../media/image33.png"/></Relationships>
</file>

<file path=ppt/slides/_rels/slide1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ubtitle 11"/>
          <p:cNvSpPr>
            <a:spLocks noGrp="1"/>
          </p:cNvSpPr>
          <p:nvPr>
            <p:ph type="subTitle" idx="1"/>
          </p:nvPr>
        </p:nvSpPr>
        <p:spPr>
          <a:xfrm>
            <a:off x="685799" y="2570478"/>
            <a:ext cx="5484813" cy="1752600"/>
          </a:xfrm>
        </p:spPr>
        <p:txBody>
          <a:bodyPr/>
          <a:lstStyle/>
          <a:p>
            <a:pPr algn="ctr"/>
            <a:r>
              <a:rPr lang="en-US" dirty="0"/>
              <a:t>By</a:t>
            </a:r>
          </a:p>
          <a:p>
            <a:pPr algn="ctr"/>
            <a:r>
              <a:rPr lang="en-US" dirty="0"/>
              <a:t>Masoud Ehsani</a:t>
            </a:r>
          </a:p>
          <a:p>
            <a:pPr algn="ctr"/>
            <a:r>
              <a:rPr lang="en-US" dirty="0"/>
              <a:t>Elnaz </a:t>
            </a:r>
            <a:r>
              <a:rPr lang="en-US" dirty="0" err="1"/>
              <a:t>Shalbfian</a:t>
            </a:r>
            <a:endParaRPr lang="en-US" dirty="0"/>
          </a:p>
        </p:txBody>
      </p:sp>
      <p:sp>
        <p:nvSpPr>
          <p:cNvPr id="4" name="Slide Number Placeholder 3"/>
          <p:cNvSpPr>
            <a:spLocks noGrp="1"/>
          </p:cNvSpPr>
          <p:nvPr>
            <p:ph type="sldNum" sz="quarter" idx="10"/>
          </p:nvPr>
        </p:nvSpPr>
        <p:spPr/>
        <p:txBody>
          <a:bodyPr/>
          <a:lstStyle/>
          <a:p>
            <a:fld id="{D4325D4D-289E-48C1-B277-2BEB492A7D19}" type="slidenum">
              <a:rPr lang="en-US" smtClean="0"/>
              <a:pPr/>
              <a:t>1</a:t>
            </a:fld>
            <a:endParaRPr lang="en-US" dirty="0"/>
          </a:p>
        </p:txBody>
      </p:sp>
      <p:sp>
        <p:nvSpPr>
          <p:cNvPr id="13" name="Footer Placeholder 12"/>
          <p:cNvSpPr>
            <a:spLocks noGrp="1"/>
          </p:cNvSpPr>
          <p:nvPr>
            <p:ph type="ftr" sz="quarter" idx="11"/>
          </p:nvPr>
        </p:nvSpPr>
        <p:spPr/>
        <p:txBody>
          <a:bodyPr/>
          <a:lstStyle/>
          <a:p>
            <a:r>
              <a:rPr lang="en-US" dirty="0"/>
              <a:t>Semantic Web</a:t>
            </a:r>
          </a:p>
        </p:txBody>
      </p:sp>
      <p:sp>
        <p:nvSpPr>
          <p:cNvPr id="2" name="TextBox 1"/>
          <p:cNvSpPr txBox="1"/>
          <p:nvPr/>
        </p:nvSpPr>
        <p:spPr>
          <a:xfrm>
            <a:off x="3986340" y="3955139"/>
            <a:ext cx="5574890" cy="1077218"/>
          </a:xfrm>
          <a:prstGeom prst="rect">
            <a:avLst/>
          </a:prstGeom>
          <a:noFill/>
        </p:spPr>
        <p:txBody>
          <a:bodyPr wrap="square" rtlCol="0">
            <a:spAutoFit/>
          </a:bodyPr>
          <a:lstStyle/>
          <a:p>
            <a:pPr algn="ctr"/>
            <a:r>
              <a:rPr lang="en-US" sz="3200" b="1" dirty="0">
                <a:solidFill>
                  <a:srgbClr val="C00000"/>
                </a:solidFill>
                <a:latin typeface="Edwardian Script ITC" panose="030303020407070D0804" pitchFamily="66" charset="0"/>
              </a:rPr>
              <a:t>Knowledge</a:t>
            </a:r>
            <a:r>
              <a:rPr lang="en-US" sz="3200" b="1" dirty="0">
                <a:latin typeface="Edwardian Script ITC" panose="030303020407070D0804" pitchFamily="66" charset="0"/>
              </a:rPr>
              <a:t> is having the right answer.</a:t>
            </a:r>
          </a:p>
          <a:p>
            <a:pPr algn="ctr"/>
            <a:r>
              <a:rPr lang="en-US" sz="3200" b="1" dirty="0">
                <a:solidFill>
                  <a:srgbClr val="C00000"/>
                </a:solidFill>
                <a:latin typeface="Edwardian Script ITC" panose="030303020407070D0804" pitchFamily="66" charset="0"/>
              </a:rPr>
              <a:t>Intelligence</a:t>
            </a:r>
            <a:r>
              <a:rPr lang="en-US" sz="3200" b="1" dirty="0">
                <a:latin typeface="Edwardian Script ITC" panose="030303020407070D0804" pitchFamily="66" charset="0"/>
              </a:rPr>
              <a:t> is asking the right question.</a:t>
            </a:r>
          </a:p>
        </p:txBody>
      </p:sp>
      <p:sp>
        <p:nvSpPr>
          <p:cNvPr id="5" name="TextBox 4"/>
          <p:cNvSpPr txBox="1"/>
          <p:nvPr/>
        </p:nvSpPr>
        <p:spPr>
          <a:xfrm>
            <a:off x="8098521" y="4876353"/>
            <a:ext cx="1045479" cy="307777"/>
          </a:xfrm>
          <a:prstGeom prst="rect">
            <a:avLst/>
          </a:prstGeom>
          <a:noFill/>
        </p:spPr>
        <p:txBody>
          <a:bodyPr wrap="none" rtlCol="0">
            <a:spAutoFit/>
          </a:bodyPr>
          <a:lstStyle/>
          <a:p>
            <a:r>
              <a:rPr lang="en-US" sz="1400" cap="all" dirty="0">
                <a:solidFill>
                  <a:srgbClr val="FFFF00"/>
                </a:solidFill>
                <a:latin typeface="+mj-lt"/>
              </a:rPr>
              <a:t>~</a:t>
            </a:r>
            <a:r>
              <a:rPr lang="en-US" sz="1400" cap="all" dirty="0">
                <a:solidFill>
                  <a:srgbClr val="FFC000"/>
                </a:solidFill>
                <a:latin typeface="+mj-lt"/>
              </a:rPr>
              <a:t>UNKNOWN</a:t>
            </a:r>
            <a:endParaRPr lang="en-US" sz="1400" dirty="0">
              <a:solidFill>
                <a:srgbClr val="FFC000"/>
              </a:solidFill>
              <a:latin typeface="+mj-lt"/>
            </a:endParaRPr>
          </a:p>
        </p:txBody>
      </p:sp>
      <p:sp>
        <p:nvSpPr>
          <p:cNvPr id="9" name="Title 5"/>
          <p:cNvSpPr>
            <a:spLocks noGrp="1"/>
          </p:cNvSpPr>
          <p:nvPr>
            <p:ph type="ctrTitle"/>
          </p:nvPr>
        </p:nvSpPr>
        <p:spPr>
          <a:xfrm>
            <a:off x="-457994" y="1565344"/>
            <a:ext cx="7772400" cy="841375"/>
          </a:xfrm>
        </p:spPr>
        <p:txBody>
          <a:bodyPr/>
          <a:lstStyle/>
          <a:p>
            <a:pPr algn="ctr"/>
            <a:r>
              <a:rPr lang="en-US" dirty="0"/>
              <a:t>A Survey of Semantic Web</a:t>
            </a:r>
            <a:br>
              <a:rPr lang="en-US" dirty="0"/>
            </a:br>
            <a:r>
              <a:rPr lang="en-US" dirty="0"/>
              <a:t>on Travel &amp; Tourism Industry</a:t>
            </a:r>
          </a:p>
        </p:txBody>
      </p:sp>
      <p:sp>
        <p:nvSpPr>
          <p:cNvPr id="10" name="TextBox 9"/>
          <p:cNvSpPr txBox="1"/>
          <p:nvPr/>
        </p:nvSpPr>
        <p:spPr>
          <a:xfrm>
            <a:off x="3811587" y="6182379"/>
            <a:ext cx="5574890" cy="523220"/>
          </a:xfrm>
          <a:prstGeom prst="rect">
            <a:avLst/>
          </a:prstGeom>
          <a:noFill/>
        </p:spPr>
        <p:txBody>
          <a:bodyPr wrap="square" rtlCol="0">
            <a:spAutoFit/>
          </a:bodyPr>
          <a:lstStyle/>
          <a:p>
            <a:pPr algn="ctr"/>
            <a:r>
              <a:rPr lang="en-US" sz="2800" b="1" dirty="0">
                <a:latin typeface="+mj-lt"/>
              </a:rPr>
              <a:t>Supervisor: </a:t>
            </a:r>
            <a:r>
              <a:rPr lang="en-US" sz="2400" b="1" dirty="0">
                <a:latin typeface="+mj-lt"/>
              </a:rPr>
              <a:t>Prof. </a:t>
            </a:r>
            <a:r>
              <a:rPr lang="en-US" sz="2400" b="1" dirty="0" err="1">
                <a:latin typeface="+mj-lt"/>
              </a:rPr>
              <a:t>Saraee</a:t>
            </a:r>
            <a:endParaRPr lang="en-US" sz="2800" b="1" dirty="0">
              <a:latin typeface="+mj-lt"/>
            </a:endParaRPr>
          </a:p>
        </p:txBody>
      </p:sp>
    </p:spTree>
    <p:extLst>
      <p:ext uri="{BB962C8B-B14F-4D97-AF65-F5344CB8AC3E}">
        <p14:creationId xmlns:p14="http://schemas.microsoft.com/office/powerpoint/2010/main" val="207197007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fa-IR" dirty="0"/>
          </a:p>
        </p:txBody>
      </p:sp>
      <p:sp>
        <p:nvSpPr>
          <p:cNvPr id="4" name="Slide Number Placeholder 3"/>
          <p:cNvSpPr>
            <a:spLocks noGrp="1"/>
          </p:cNvSpPr>
          <p:nvPr>
            <p:ph type="sldNum" sz="quarter" idx="10"/>
          </p:nvPr>
        </p:nvSpPr>
        <p:spPr/>
        <p:txBody>
          <a:bodyPr/>
          <a:lstStyle/>
          <a:p>
            <a:fld id="{D4325D4D-289E-48C1-B277-2BEB492A7D19}" type="slidenum">
              <a:rPr lang="en-US" smtClean="0"/>
              <a:pPr/>
              <a:t>10</a:t>
            </a:fld>
            <a:endParaRPr lang="en-US" dirty="0"/>
          </a:p>
        </p:txBody>
      </p:sp>
      <p:sp>
        <p:nvSpPr>
          <p:cNvPr id="5" name="Footer Placeholder 4"/>
          <p:cNvSpPr>
            <a:spLocks noGrp="1"/>
          </p:cNvSpPr>
          <p:nvPr>
            <p:ph type="ftr" sz="quarter" idx="11"/>
          </p:nvPr>
        </p:nvSpPr>
        <p:spPr/>
        <p:txBody>
          <a:bodyPr/>
          <a:lstStyle/>
          <a:p>
            <a:r>
              <a:rPr lang="en-US" dirty="0"/>
              <a:t>Semantic Web</a:t>
            </a:r>
            <a:endParaRPr lang="en-US" dirty="0"/>
          </a:p>
        </p:txBody>
      </p:sp>
      <p:sp>
        <p:nvSpPr>
          <p:cNvPr id="6" name="Content Placeholder 5"/>
          <p:cNvSpPr>
            <a:spLocks noGrp="1"/>
          </p:cNvSpPr>
          <p:nvPr>
            <p:ph idx="1"/>
          </p:nvPr>
        </p:nvSpPr>
        <p:spPr/>
        <p:txBody>
          <a:bodyPr/>
          <a:lstStyle/>
          <a:p>
            <a:pPr marL="430213" indent="-323850">
              <a:buSzPct val="45000"/>
              <a:buFont typeface="Symbol" panose="05050102010706020507" pitchFamily="18" charset="2"/>
              <a:buChar char=""/>
              <a:tabLst>
                <a:tab pos="788988" algn="l"/>
                <a:tab pos="1149350" algn="l"/>
                <a:tab pos="1509713" algn="l"/>
                <a:tab pos="1870075" algn="l"/>
                <a:tab pos="2228850" algn="l"/>
                <a:tab pos="2589213" algn="l"/>
                <a:tab pos="2949575" algn="l"/>
                <a:tab pos="3309938" algn="l"/>
                <a:tab pos="3668713" algn="l"/>
                <a:tab pos="4029075" algn="l"/>
                <a:tab pos="4389438" algn="l"/>
                <a:tab pos="4749800" algn="l"/>
                <a:tab pos="5067300" algn="l"/>
                <a:tab pos="5791200" algn="l"/>
                <a:tab pos="6515100" algn="l"/>
                <a:tab pos="7239000" algn="l"/>
                <a:tab pos="7962900" algn="l"/>
                <a:tab pos="8686800" algn="l"/>
                <a:tab pos="9410700" algn="l"/>
              </a:tabLst>
            </a:pPr>
            <a:r>
              <a:rPr lang="en-GB" altLang="fa-IR" dirty="0"/>
              <a:t>All those pages are only tips of respective icebergs:</a:t>
            </a:r>
          </a:p>
          <a:p>
            <a:pPr marL="862013" lvl="1">
              <a:buSzPct val="45000"/>
              <a:buFont typeface="Symbol" panose="05050102010706020507" pitchFamily="18" charset="2"/>
              <a:buChar char=""/>
              <a:tabLst>
                <a:tab pos="788988" algn="l"/>
                <a:tab pos="1149350" algn="l"/>
                <a:tab pos="1509713" algn="l"/>
                <a:tab pos="1870075" algn="l"/>
                <a:tab pos="2228850" algn="l"/>
                <a:tab pos="2589213" algn="l"/>
                <a:tab pos="2949575" algn="l"/>
                <a:tab pos="3309938" algn="l"/>
                <a:tab pos="3668713" algn="l"/>
                <a:tab pos="4029075" algn="l"/>
                <a:tab pos="4389438" algn="l"/>
                <a:tab pos="4749800" algn="l"/>
                <a:tab pos="5067300" algn="l"/>
                <a:tab pos="5791200" algn="l"/>
                <a:tab pos="6515100" algn="l"/>
                <a:tab pos="7239000" algn="l"/>
                <a:tab pos="7962900" algn="l"/>
                <a:tab pos="8686800" algn="l"/>
                <a:tab pos="9410700" algn="l"/>
              </a:tabLst>
            </a:pPr>
            <a:r>
              <a:rPr lang="en-GB" altLang="fa-IR" dirty="0"/>
              <a:t>the real </a:t>
            </a:r>
            <a:r>
              <a:rPr lang="en-GB" altLang="fa-IR" i="1" dirty="0"/>
              <a:t>data</a:t>
            </a:r>
            <a:r>
              <a:rPr lang="en-GB" altLang="fa-IR" dirty="0"/>
              <a:t> is hidden somewhere in databases, XML files, Excel sheets, …</a:t>
            </a:r>
          </a:p>
          <a:p>
            <a:pPr marL="862013" lvl="1">
              <a:buSzPct val="45000"/>
              <a:buFont typeface="Symbol" panose="05050102010706020507" pitchFamily="18" charset="2"/>
              <a:buChar char=""/>
              <a:tabLst>
                <a:tab pos="788988" algn="l"/>
                <a:tab pos="1149350" algn="l"/>
                <a:tab pos="1509713" algn="l"/>
                <a:tab pos="1870075" algn="l"/>
                <a:tab pos="2228850" algn="l"/>
                <a:tab pos="2589213" algn="l"/>
                <a:tab pos="2949575" algn="l"/>
                <a:tab pos="3309938" algn="l"/>
                <a:tab pos="3668713" algn="l"/>
                <a:tab pos="4029075" algn="l"/>
                <a:tab pos="4389438" algn="l"/>
                <a:tab pos="4749800" algn="l"/>
                <a:tab pos="5067300" algn="l"/>
                <a:tab pos="5791200" algn="l"/>
                <a:tab pos="6515100" algn="l"/>
                <a:tab pos="7239000" algn="l"/>
                <a:tab pos="7962900" algn="l"/>
                <a:tab pos="8686800" algn="l"/>
                <a:tab pos="9410700" algn="l"/>
              </a:tabLst>
            </a:pPr>
            <a:r>
              <a:rPr lang="en-GB" altLang="fa-IR" dirty="0"/>
              <a:t>you have only access to what the Web page designers allow you to see</a:t>
            </a:r>
            <a:endParaRPr lang="en-GB" altLang="fa-IR" dirty="0"/>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70780" y="3398225"/>
            <a:ext cx="2202440" cy="3113700"/>
          </a:xfrm>
          <a:prstGeom prst="rect">
            <a:avLst/>
          </a:prstGeom>
        </p:spPr>
      </p:pic>
    </p:spTree>
    <p:extLst>
      <p:ext uri="{BB962C8B-B14F-4D97-AF65-F5344CB8AC3E}">
        <p14:creationId xmlns:p14="http://schemas.microsoft.com/office/powerpoint/2010/main" val="49300970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fa-IR" dirty="0"/>
          </a:p>
        </p:txBody>
      </p:sp>
      <p:sp>
        <p:nvSpPr>
          <p:cNvPr id="4" name="Slide Number Placeholder 3"/>
          <p:cNvSpPr>
            <a:spLocks noGrp="1"/>
          </p:cNvSpPr>
          <p:nvPr>
            <p:ph type="sldNum" sz="quarter" idx="10"/>
          </p:nvPr>
        </p:nvSpPr>
        <p:spPr/>
        <p:txBody>
          <a:bodyPr/>
          <a:lstStyle/>
          <a:p>
            <a:fld id="{D4325D4D-289E-48C1-B277-2BEB492A7D19}" type="slidenum">
              <a:rPr lang="en-US" smtClean="0"/>
              <a:pPr/>
              <a:t>11</a:t>
            </a:fld>
            <a:endParaRPr lang="en-US" dirty="0"/>
          </a:p>
        </p:txBody>
      </p:sp>
      <p:sp>
        <p:nvSpPr>
          <p:cNvPr id="5" name="Footer Placeholder 4"/>
          <p:cNvSpPr>
            <a:spLocks noGrp="1"/>
          </p:cNvSpPr>
          <p:nvPr>
            <p:ph type="ftr" sz="quarter" idx="11"/>
          </p:nvPr>
        </p:nvSpPr>
        <p:spPr/>
        <p:txBody>
          <a:bodyPr/>
          <a:lstStyle/>
          <a:p>
            <a:r>
              <a:rPr lang="en-US" dirty="0" smtClean="0"/>
              <a:t>Semantic Web</a:t>
            </a:r>
            <a:endParaRPr lang="en-US" dirty="0"/>
          </a:p>
        </p:txBody>
      </p:sp>
      <p:sp>
        <p:nvSpPr>
          <p:cNvPr id="6" name="Content Placeholder 5"/>
          <p:cNvSpPr>
            <a:spLocks noGrp="1"/>
          </p:cNvSpPr>
          <p:nvPr>
            <p:ph idx="1"/>
          </p:nvPr>
        </p:nvSpPr>
        <p:spPr/>
        <p:txBody>
          <a:bodyPr/>
          <a:lstStyle/>
          <a:p>
            <a:pPr marL="430213" indent="-323850">
              <a:buSzPct val="45000"/>
              <a:buFont typeface="Symbol" panose="05050102010706020507" pitchFamily="18" charset="2"/>
              <a:buChar char=""/>
              <a:tabLst>
                <a:tab pos="788988" algn="l"/>
                <a:tab pos="1149350" algn="l"/>
                <a:tab pos="1509713" algn="l"/>
                <a:tab pos="1870075" algn="l"/>
                <a:tab pos="2228850" algn="l"/>
                <a:tab pos="2589213" algn="l"/>
                <a:tab pos="2949575" algn="l"/>
                <a:tab pos="3309938" algn="l"/>
                <a:tab pos="3668713" algn="l"/>
                <a:tab pos="4029075" algn="l"/>
                <a:tab pos="4389438" algn="l"/>
                <a:tab pos="4749800" algn="l"/>
                <a:tab pos="5067300" algn="l"/>
                <a:tab pos="5791200" algn="l"/>
                <a:tab pos="6515100" algn="l"/>
                <a:tab pos="7239000" algn="l"/>
                <a:tab pos="7962900" algn="l"/>
                <a:tab pos="8686800" algn="l"/>
                <a:tab pos="9410700" algn="l"/>
              </a:tabLst>
            </a:pPr>
            <a:r>
              <a:rPr lang="en-GB" altLang="fa-IR" sz="1400" b="1" dirty="0"/>
              <a:t>But wait! Isn’t what mashup sites are already doing?</a:t>
            </a:r>
          </a:p>
          <a:p>
            <a:pPr marL="430213" indent="-323850">
              <a:buSzPct val="45000"/>
              <a:buFont typeface="Symbol" panose="05050102010706020507" pitchFamily="18" charset="2"/>
              <a:buChar char=""/>
              <a:tabLst>
                <a:tab pos="788988" algn="l"/>
                <a:tab pos="1149350" algn="l"/>
                <a:tab pos="1509713" algn="l"/>
                <a:tab pos="1870075" algn="l"/>
                <a:tab pos="2228850" algn="l"/>
                <a:tab pos="2589213" algn="l"/>
                <a:tab pos="2949575" algn="l"/>
                <a:tab pos="3309938" algn="l"/>
                <a:tab pos="3668713" algn="l"/>
                <a:tab pos="4029075" algn="l"/>
                <a:tab pos="4389438" algn="l"/>
                <a:tab pos="4749800" algn="l"/>
                <a:tab pos="5067300" algn="l"/>
                <a:tab pos="5791200" algn="l"/>
                <a:tab pos="6515100" algn="l"/>
                <a:tab pos="7239000" algn="l"/>
                <a:tab pos="7962900" algn="l"/>
                <a:tab pos="8686800" algn="l"/>
                <a:tab pos="9410700" algn="l"/>
              </a:tabLst>
            </a:pPr>
            <a:r>
              <a:rPr lang="en-GB" altLang="fa-IR" sz="1400" dirty="0" smtClean="0"/>
              <a:t>Specialized </a:t>
            </a:r>
            <a:r>
              <a:rPr lang="en-GB" altLang="fa-IR" sz="1400" dirty="0"/>
              <a:t>sites (Expedia, </a:t>
            </a:r>
            <a:r>
              <a:rPr lang="en-GB" altLang="fa-IR" sz="1400" dirty="0" smtClean="0"/>
              <a:t>TripAdvisor, </a:t>
            </a:r>
            <a:r>
              <a:rPr lang="en-GB" altLang="fa-IR" sz="1400" dirty="0" err="1" smtClean="0"/>
              <a:t>Samita</a:t>
            </a:r>
            <a:r>
              <a:rPr lang="en-GB" altLang="fa-IR" sz="1400" dirty="0" smtClean="0"/>
              <a:t>) </a:t>
            </a:r>
            <a:r>
              <a:rPr lang="en-GB" altLang="fa-IR" sz="1400" dirty="0"/>
              <a:t>do a bit more: </a:t>
            </a:r>
          </a:p>
          <a:p>
            <a:pPr marL="862013" lvl="1">
              <a:buSzPct val="45000"/>
              <a:buFont typeface="Symbol" panose="05050102010706020507" pitchFamily="18" charset="2"/>
              <a:buChar char=""/>
              <a:tabLst>
                <a:tab pos="788988" algn="l"/>
                <a:tab pos="1149350" algn="l"/>
                <a:tab pos="1509713" algn="l"/>
                <a:tab pos="1870075" algn="l"/>
                <a:tab pos="2228850" algn="l"/>
                <a:tab pos="2589213" algn="l"/>
                <a:tab pos="2949575" algn="l"/>
                <a:tab pos="3309938" algn="l"/>
                <a:tab pos="3668713" algn="l"/>
                <a:tab pos="4029075" algn="l"/>
                <a:tab pos="4389438" algn="l"/>
                <a:tab pos="4749800" algn="l"/>
                <a:tab pos="5067300" algn="l"/>
                <a:tab pos="5791200" algn="l"/>
                <a:tab pos="6515100" algn="l"/>
                <a:tab pos="7239000" algn="l"/>
                <a:tab pos="7962900" algn="l"/>
                <a:tab pos="8686800" algn="l"/>
                <a:tab pos="9410700" algn="l"/>
              </a:tabLst>
            </a:pPr>
            <a:r>
              <a:rPr lang="en-GB" altLang="fa-IR" sz="1200" dirty="0"/>
              <a:t>they gather and combine data from other sources (usually with the approval of the data owners)</a:t>
            </a:r>
          </a:p>
          <a:p>
            <a:pPr marL="862013" lvl="1">
              <a:buSzPct val="45000"/>
              <a:buFont typeface="Symbol" panose="05050102010706020507" pitchFamily="18" charset="2"/>
              <a:buChar char=""/>
              <a:tabLst>
                <a:tab pos="788988" algn="l"/>
                <a:tab pos="1149350" algn="l"/>
                <a:tab pos="1509713" algn="l"/>
                <a:tab pos="1870075" algn="l"/>
                <a:tab pos="2228850" algn="l"/>
                <a:tab pos="2589213" algn="l"/>
                <a:tab pos="2949575" algn="l"/>
                <a:tab pos="3309938" algn="l"/>
                <a:tab pos="3668713" algn="l"/>
                <a:tab pos="4029075" algn="l"/>
                <a:tab pos="4389438" algn="l"/>
                <a:tab pos="4749800" algn="l"/>
                <a:tab pos="5067300" algn="l"/>
                <a:tab pos="5791200" algn="l"/>
                <a:tab pos="6515100" algn="l"/>
                <a:tab pos="7239000" algn="l"/>
                <a:tab pos="7962900" algn="l"/>
                <a:tab pos="8686800" algn="l"/>
                <a:tab pos="9410700" algn="l"/>
              </a:tabLst>
            </a:pPr>
            <a:r>
              <a:rPr lang="en-GB" altLang="fa-IR" sz="1200" dirty="0"/>
              <a:t>but they still control how you see those sources</a:t>
            </a:r>
          </a:p>
          <a:p>
            <a:pPr marL="430213" indent="-323850">
              <a:buSzPct val="45000"/>
              <a:buFont typeface="Symbol" panose="05050102010706020507" pitchFamily="18" charset="2"/>
              <a:buChar char=""/>
              <a:tabLst>
                <a:tab pos="788988" algn="l"/>
                <a:tab pos="1149350" algn="l"/>
                <a:tab pos="1509713" algn="l"/>
                <a:tab pos="1870075" algn="l"/>
                <a:tab pos="2228850" algn="l"/>
                <a:tab pos="2589213" algn="l"/>
                <a:tab pos="2949575" algn="l"/>
                <a:tab pos="3309938" algn="l"/>
                <a:tab pos="3668713" algn="l"/>
                <a:tab pos="4029075" algn="l"/>
                <a:tab pos="4389438" algn="l"/>
                <a:tab pos="4749800" algn="l"/>
                <a:tab pos="5067300" algn="l"/>
                <a:tab pos="5791200" algn="l"/>
                <a:tab pos="6515100" algn="l"/>
                <a:tab pos="7239000" algn="l"/>
                <a:tab pos="7962900" algn="l"/>
                <a:tab pos="8686800" algn="l"/>
                <a:tab pos="9410700" algn="l"/>
              </a:tabLst>
            </a:pPr>
            <a:r>
              <a:rPr lang="en-GB" altLang="fa-IR" sz="1400" dirty="0"/>
              <a:t>But sometimes you want to personalize: access the original data and combine it yourself! </a:t>
            </a:r>
            <a:endParaRPr lang="en-GB" altLang="fa-IR" sz="1400" dirty="0"/>
          </a:p>
        </p:txBody>
      </p:sp>
      <p:pic>
        <p:nvPicPr>
          <p:cNvPr id="7" name="Picture 6"/>
          <p:cNvPicPr>
            <a:picLocks noChangeAspect="1"/>
          </p:cNvPicPr>
          <p:nvPr/>
        </p:nvPicPr>
        <p:blipFill>
          <a:blip r:embed="rId2"/>
          <a:stretch>
            <a:fillRect/>
          </a:stretch>
        </p:blipFill>
        <p:spPr>
          <a:xfrm>
            <a:off x="1396279" y="3098025"/>
            <a:ext cx="6351441" cy="3413900"/>
          </a:xfrm>
          <a:prstGeom prst="rect">
            <a:avLst/>
          </a:prstGeom>
        </p:spPr>
      </p:pic>
    </p:spTree>
    <p:extLst>
      <p:ext uri="{BB962C8B-B14F-4D97-AF65-F5344CB8AC3E}">
        <p14:creationId xmlns:p14="http://schemas.microsoft.com/office/powerpoint/2010/main" val="14919840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fa-IR" dirty="0"/>
          </a:p>
        </p:txBody>
      </p:sp>
      <p:sp>
        <p:nvSpPr>
          <p:cNvPr id="4" name="Slide Number Placeholder 3"/>
          <p:cNvSpPr>
            <a:spLocks noGrp="1"/>
          </p:cNvSpPr>
          <p:nvPr>
            <p:ph type="sldNum" sz="quarter" idx="10"/>
          </p:nvPr>
        </p:nvSpPr>
        <p:spPr/>
        <p:txBody>
          <a:bodyPr/>
          <a:lstStyle/>
          <a:p>
            <a:fld id="{D4325D4D-289E-48C1-B277-2BEB492A7D19}" type="slidenum">
              <a:rPr lang="en-US" smtClean="0"/>
              <a:pPr/>
              <a:t>12</a:t>
            </a:fld>
            <a:endParaRPr lang="en-US" dirty="0"/>
          </a:p>
        </p:txBody>
      </p:sp>
      <p:sp>
        <p:nvSpPr>
          <p:cNvPr id="5" name="Footer Placeholder 4"/>
          <p:cNvSpPr>
            <a:spLocks noGrp="1"/>
          </p:cNvSpPr>
          <p:nvPr>
            <p:ph type="ftr" sz="quarter" idx="11"/>
          </p:nvPr>
        </p:nvSpPr>
        <p:spPr/>
        <p:txBody>
          <a:bodyPr/>
          <a:lstStyle/>
          <a:p>
            <a:r>
              <a:rPr lang="en-US" dirty="0" smtClean="0"/>
              <a:t>Semantic Web</a:t>
            </a:r>
            <a:endParaRPr lang="en-US" dirty="0"/>
          </a:p>
        </p:txBody>
      </p:sp>
      <p:sp>
        <p:nvSpPr>
          <p:cNvPr id="6" name="Content Placeholder 5"/>
          <p:cNvSpPr>
            <a:spLocks noGrp="1"/>
          </p:cNvSpPr>
          <p:nvPr>
            <p:ph idx="1"/>
          </p:nvPr>
        </p:nvSpPr>
        <p:spPr/>
        <p:txBody>
          <a:bodyPr/>
          <a:lstStyle/>
          <a:p>
            <a:pPr marL="430213" indent="-323850">
              <a:buSzPct val="45000"/>
              <a:buFont typeface="Symbol" panose="05050102010706020507" pitchFamily="18" charset="2"/>
              <a:buChar char=""/>
              <a:tabLst>
                <a:tab pos="788988" algn="l"/>
                <a:tab pos="1149350" algn="l"/>
                <a:tab pos="1509713" algn="l"/>
                <a:tab pos="1870075" algn="l"/>
                <a:tab pos="2228850" algn="l"/>
                <a:tab pos="2589213" algn="l"/>
                <a:tab pos="2949575" algn="l"/>
                <a:tab pos="3309938" algn="l"/>
                <a:tab pos="3668713" algn="l"/>
                <a:tab pos="4029075" algn="l"/>
                <a:tab pos="4389438" algn="l"/>
                <a:tab pos="4749800" algn="l"/>
                <a:tab pos="5067300" algn="l"/>
                <a:tab pos="5791200" algn="l"/>
                <a:tab pos="6515100" algn="l"/>
                <a:tab pos="7239000" algn="l"/>
                <a:tab pos="7962900" algn="l"/>
                <a:tab pos="8686800" algn="l"/>
                <a:tab pos="9410700" algn="l"/>
              </a:tabLst>
            </a:pPr>
            <a:r>
              <a:rPr lang="en-GB" altLang="fa-IR" sz="2000" dirty="0"/>
              <a:t>What would we like to have</a:t>
            </a:r>
            <a:r>
              <a:rPr lang="en-GB" altLang="fa-IR" sz="2000" dirty="0" smtClean="0"/>
              <a:t>?</a:t>
            </a:r>
          </a:p>
          <a:p>
            <a:pPr marL="771526" lvl="1" indent="-323850">
              <a:buSzPct val="45000"/>
              <a:buFont typeface="Symbol" panose="05050102010706020507" pitchFamily="18" charset="2"/>
              <a:buChar char=""/>
              <a:tabLst>
                <a:tab pos="788988" algn="l"/>
                <a:tab pos="1149350" algn="l"/>
                <a:tab pos="1509713" algn="l"/>
                <a:tab pos="1870075" algn="l"/>
                <a:tab pos="2228850" algn="l"/>
                <a:tab pos="2589213" algn="l"/>
                <a:tab pos="2949575" algn="l"/>
                <a:tab pos="3309938" algn="l"/>
                <a:tab pos="3668713" algn="l"/>
                <a:tab pos="4029075" algn="l"/>
                <a:tab pos="4389438" algn="l"/>
                <a:tab pos="4749800" algn="l"/>
                <a:tab pos="5067300" algn="l"/>
                <a:tab pos="5791200" algn="l"/>
                <a:tab pos="6515100" algn="l"/>
                <a:tab pos="7239000" algn="l"/>
                <a:tab pos="7962900" algn="l"/>
                <a:tab pos="8686800" algn="l"/>
                <a:tab pos="9410700" algn="l"/>
              </a:tabLst>
            </a:pPr>
            <a:r>
              <a:rPr lang="en-GB" altLang="fa-IR" dirty="0"/>
              <a:t>Use the data on the Web the same way as we do with documents:</a:t>
            </a:r>
          </a:p>
          <a:p>
            <a:pPr marL="1260475" lvl="2">
              <a:buSzPct val="45000"/>
              <a:buFont typeface="Symbol" panose="05050102010706020507" pitchFamily="18" charset="2"/>
              <a:buChar char=""/>
              <a:tabLst>
                <a:tab pos="788988" algn="l"/>
                <a:tab pos="1149350" algn="l"/>
                <a:tab pos="1509713" algn="l"/>
                <a:tab pos="1870075" algn="l"/>
                <a:tab pos="2228850" algn="l"/>
                <a:tab pos="2589213" algn="l"/>
                <a:tab pos="2949575" algn="l"/>
                <a:tab pos="3309938" algn="l"/>
                <a:tab pos="3668713" algn="l"/>
                <a:tab pos="4029075" algn="l"/>
                <a:tab pos="4389438" algn="l"/>
                <a:tab pos="4749800" algn="l"/>
                <a:tab pos="5067300" algn="l"/>
                <a:tab pos="5791200" algn="l"/>
                <a:tab pos="6515100" algn="l"/>
                <a:tab pos="7239000" algn="l"/>
                <a:tab pos="7962900" algn="l"/>
                <a:tab pos="8686800" algn="l"/>
                <a:tab pos="9410700" algn="l"/>
              </a:tabLst>
            </a:pPr>
            <a:r>
              <a:rPr lang="en-GB" altLang="fa-IR" dirty="0"/>
              <a:t>be able to link to data (independently of their presentation)</a:t>
            </a:r>
          </a:p>
          <a:p>
            <a:pPr marL="1260475" lvl="2">
              <a:buSzPct val="45000"/>
              <a:buFont typeface="Symbol" panose="05050102010706020507" pitchFamily="18" charset="2"/>
              <a:buChar char=""/>
              <a:tabLst>
                <a:tab pos="788988" algn="l"/>
                <a:tab pos="1149350" algn="l"/>
                <a:tab pos="1509713" algn="l"/>
                <a:tab pos="1870075" algn="l"/>
                <a:tab pos="2228850" algn="l"/>
                <a:tab pos="2589213" algn="l"/>
                <a:tab pos="2949575" algn="l"/>
                <a:tab pos="3309938" algn="l"/>
                <a:tab pos="3668713" algn="l"/>
                <a:tab pos="4029075" algn="l"/>
                <a:tab pos="4389438" algn="l"/>
                <a:tab pos="4749800" algn="l"/>
                <a:tab pos="5067300" algn="l"/>
                <a:tab pos="5791200" algn="l"/>
                <a:tab pos="6515100" algn="l"/>
                <a:tab pos="7239000" algn="l"/>
                <a:tab pos="7962900" algn="l"/>
                <a:tab pos="8686800" algn="l"/>
                <a:tab pos="9410700" algn="l"/>
              </a:tabLst>
            </a:pPr>
            <a:r>
              <a:rPr lang="en-GB" altLang="fa-IR" dirty="0"/>
              <a:t>use that data the way I want (present it, mine it, </a:t>
            </a:r>
            <a:r>
              <a:rPr lang="en-GB" altLang="fa-IR" dirty="0" err="1"/>
              <a:t>etc</a:t>
            </a:r>
            <a:r>
              <a:rPr lang="en-GB" altLang="fa-IR" dirty="0"/>
              <a:t>)</a:t>
            </a:r>
          </a:p>
          <a:p>
            <a:pPr marL="1260475" lvl="2">
              <a:buSzPct val="45000"/>
              <a:buFont typeface="Symbol" panose="05050102010706020507" pitchFamily="18" charset="2"/>
              <a:buChar char=""/>
              <a:tabLst>
                <a:tab pos="788988" algn="l"/>
                <a:tab pos="1149350" algn="l"/>
                <a:tab pos="1509713" algn="l"/>
                <a:tab pos="1870075" algn="l"/>
                <a:tab pos="2228850" algn="l"/>
                <a:tab pos="2589213" algn="l"/>
                <a:tab pos="2949575" algn="l"/>
                <a:tab pos="3309938" algn="l"/>
                <a:tab pos="3668713" algn="l"/>
                <a:tab pos="4029075" algn="l"/>
                <a:tab pos="4389438" algn="l"/>
                <a:tab pos="4749800" algn="l"/>
                <a:tab pos="5067300" algn="l"/>
                <a:tab pos="5791200" algn="l"/>
                <a:tab pos="6515100" algn="l"/>
                <a:tab pos="7239000" algn="l"/>
                <a:tab pos="7962900" algn="l"/>
                <a:tab pos="8686800" algn="l"/>
                <a:tab pos="9410700" algn="l"/>
              </a:tabLst>
            </a:pPr>
            <a:r>
              <a:rPr lang="en-GB" altLang="fa-IR" dirty="0"/>
              <a:t>agents, programs, scripts, </a:t>
            </a:r>
            <a:r>
              <a:rPr lang="en-GB" altLang="fa-IR" dirty="0" err="1"/>
              <a:t>etc</a:t>
            </a:r>
            <a:r>
              <a:rPr lang="en-GB" altLang="fa-IR" dirty="0"/>
              <a:t>, should be able to </a:t>
            </a:r>
            <a:r>
              <a:rPr lang="en-GB" altLang="fa-IR" i="1" dirty="0"/>
              <a:t>interpret</a:t>
            </a:r>
            <a:r>
              <a:rPr lang="en-GB" altLang="fa-IR" dirty="0"/>
              <a:t> part of that </a:t>
            </a:r>
            <a:r>
              <a:rPr lang="en-GB" altLang="fa-IR" dirty="0" smtClean="0"/>
              <a:t>data</a:t>
            </a:r>
          </a:p>
          <a:p>
            <a:pPr marL="1260475" lvl="2">
              <a:buSzPct val="45000"/>
              <a:buFont typeface="Symbol" panose="05050102010706020507" pitchFamily="18" charset="2"/>
              <a:buChar char=""/>
              <a:tabLst>
                <a:tab pos="788988" algn="l"/>
                <a:tab pos="1149350" algn="l"/>
                <a:tab pos="1509713" algn="l"/>
                <a:tab pos="1870075" algn="l"/>
                <a:tab pos="2228850" algn="l"/>
                <a:tab pos="2589213" algn="l"/>
                <a:tab pos="2949575" algn="l"/>
                <a:tab pos="3309938" algn="l"/>
                <a:tab pos="3668713" algn="l"/>
                <a:tab pos="4029075" algn="l"/>
                <a:tab pos="4389438" algn="l"/>
                <a:tab pos="4749800" algn="l"/>
                <a:tab pos="5067300" algn="l"/>
                <a:tab pos="5791200" algn="l"/>
                <a:tab pos="6515100" algn="l"/>
                <a:tab pos="7239000" algn="l"/>
                <a:tab pos="7962900" algn="l"/>
                <a:tab pos="8686800" algn="l"/>
                <a:tab pos="9410700" algn="l"/>
              </a:tabLst>
            </a:pPr>
            <a:endParaRPr lang="en-GB" altLang="fa-IR" dirty="0" smtClean="0"/>
          </a:p>
          <a:p>
            <a:pPr marL="862013" lvl="1">
              <a:buSzPct val="45000"/>
              <a:buFont typeface="Symbol" panose="05050102010706020507" pitchFamily="18" charset="2"/>
              <a:buChar char=""/>
              <a:tabLst>
                <a:tab pos="788988" algn="l"/>
                <a:tab pos="1149350" algn="l"/>
                <a:tab pos="1509713" algn="l"/>
                <a:tab pos="1870075" algn="l"/>
                <a:tab pos="2228850" algn="l"/>
                <a:tab pos="2589213" algn="l"/>
                <a:tab pos="2949575" algn="l"/>
                <a:tab pos="3309938" algn="l"/>
                <a:tab pos="3668713" algn="l"/>
                <a:tab pos="4029075" algn="l"/>
                <a:tab pos="4389438" algn="l"/>
                <a:tab pos="4749800" algn="l"/>
                <a:tab pos="5067300" algn="l"/>
                <a:tab pos="5791200" algn="l"/>
                <a:tab pos="6515100" algn="l"/>
                <a:tab pos="7239000" algn="l"/>
                <a:tab pos="7962900" algn="l"/>
                <a:tab pos="8686800" algn="l"/>
                <a:tab pos="9410700" algn="l"/>
              </a:tabLst>
            </a:pPr>
            <a:r>
              <a:rPr lang="en-GB" altLang="fa-IR" dirty="0"/>
              <a:t>Put it another way…</a:t>
            </a:r>
          </a:p>
          <a:p>
            <a:pPr marL="1169988" lvl="2" indent="-323850">
              <a:buSzPct val="45000"/>
              <a:buFont typeface="Symbol" panose="05050102010706020507" pitchFamily="18" charset="2"/>
              <a:buChar char=""/>
              <a:tabLst>
                <a:tab pos="788988" algn="l"/>
                <a:tab pos="1149350" algn="l"/>
                <a:tab pos="1509713" algn="l"/>
                <a:tab pos="1870075" algn="l"/>
                <a:tab pos="2228850" algn="l"/>
                <a:tab pos="2589213" algn="l"/>
                <a:tab pos="2949575" algn="l"/>
                <a:tab pos="3309938" algn="l"/>
                <a:tab pos="3668713" algn="l"/>
                <a:tab pos="4029075" algn="l"/>
                <a:tab pos="4389438" algn="l"/>
                <a:tab pos="4749800" algn="l"/>
                <a:tab pos="5067300" algn="l"/>
                <a:tab pos="5791200" algn="l"/>
                <a:tab pos="6515100" algn="l"/>
                <a:tab pos="7239000" algn="l"/>
                <a:tab pos="7962900" algn="l"/>
                <a:tab pos="8686800" algn="l"/>
                <a:tab pos="9410700" algn="l"/>
              </a:tabLst>
            </a:pPr>
            <a:r>
              <a:rPr lang="en-GB" altLang="fa-IR" dirty="0"/>
              <a:t>We would like to </a:t>
            </a:r>
            <a:r>
              <a:rPr lang="en-GB" altLang="fa-IR" i="1" dirty="0"/>
              <a:t>extend</a:t>
            </a:r>
            <a:r>
              <a:rPr lang="en-GB" altLang="fa-IR" dirty="0"/>
              <a:t> the current Web to a “</a:t>
            </a:r>
            <a:r>
              <a:rPr lang="en-GB" altLang="fa-IR" i="1" u="sng" dirty="0"/>
              <a:t>Web of data</a:t>
            </a:r>
            <a:r>
              <a:rPr lang="en-GB" altLang="fa-IR" dirty="0"/>
              <a:t>”:</a:t>
            </a:r>
          </a:p>
          <a:p>
            <a:pPr marL="1778000" lvl="3">
              <a:buSzPct val="45000"/>
              <a:buFont typeface="Symbol" panose="05050102010706020507" pitchFamily="18" charset="2"/>
              <a:buChar char=""/>
              <a:tabLst>
                <a:tab pos="788988" algn="l"/>
                <a:tab pos="1149350" algn="l"/>
                <a:tab pos="1509713" algn="l"/>
                <a:tab pos="1870075" algn="l"/>
                <a:tab pos="2228850" algn="l"/>
                <a:tab pos="2589213" algn="l"/>
                <a:tab pos="2949575" algn="l"/>
                <a:tab pos="3309938" algn="l"/>
                <a:tab pos="3668713" algn="l"/>
                <a:tab pos="4029075" algn="l"/>
                <a:tab pos="4389438" algn="l"/>
                <a:tab pos="4749800" algn="l"/>
                <a:tab pos="5067300" algn="l"/>
                <a:tab pos="5791200" algn="l"/>
                <a:tab pos="6515100" algn="l"/>
                <a:tab pos="7239000" algn="l"/>
                <a:tab pos="7962900" algn="l"/>
                <a:tab pos="8686800" algn="l"/>
                <a:tab pos="9410700" algn="l"/>
              </a:tabLst>
            </a:pPr>
            <a:r>
              <a:rPr lang="en-GB" altLang="fa-IR" dirty="0"/>
              <a:t>allow for applications to exploit the data directly</a:t>
            </a:r>
          </a:p>
          <a:p>
            <a:pPr marL="106363" indent="0">
              <a:buSzPct val="45000"/>
              <a:buNone/>
              <a:tabLst>
                <a:tab pos="788988" algn="l"/>
                <a:tab pos="1149350" algn="l"/>
                <a:tab pos="1509713" algn="l"/>
                <a:tab pos="1870075" algn="l"/>
                <a:tab pos="2228850" algn="l"/>
                <a:tab pos="2589213" algn="l"/>
                <a:tab pos="2949575" algn="l"/>
                <a:tab pos="3309938" algn="l"/>
                <a:tab pos="3668713" algn="l"/>
                <a:tab pos="4029075" algn="l"/>
                <a:tab pos="4389438" algn="l"/>
                <a:tab pos="4749800" algn="l"/>
                <a:tab pos="5067300" algn="l"/>
                <a:tab pos="5791200" algn="l"/>
                <a:tab pos="6515100" algn="l"/>
                <a:tab pos="7239000" algn="l"/>
                <a:tab pos="7962900" algn="l"/>
                <a:tab pos="8686800" algn="l"/>
                <a:tab pos="9410700" algn="l"/>
              </a:tabLst>
            </a:pPr>
            <a:endParaRPr lang="en-GB" altLang="fa-IR" sz="2000" dirty="0"/>
          </a:p>
        </p:txBody>
      </p:sp>
    </p:spTree>
    <p:extLst>
      <p:ext uri="{BB962C8B-B14F-4D97-AF65-F5344CB8AC3E}">
        <p14:creationId xmlns:p14="http://schemas.microsoft.com/office/powerpoint/2010/main" val="24869121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fa-IR" dirty="0"/>
          </a:p>
        </p:txBody>
      </p:sp>
      <p:sp>
        <p:nvSpPr>
          <p:cNvPr id="4" name="Slide Number Placeholder 3"/>
          <p:cNvSpPr>
            <a:spLocks noGrp="1"/>
          </p:cNvSpPr>
          <p:nvPr>
            <p:ph type="sldNum" sz="quarter" idx="10"/>
          </p:nvPr>
        </p:nvSpPr>
        <p:spPr/>
        <p:txBody>
          <a:bodyPr/>
          <a:lstStyle/>
          <a:p>
            <a:fld id="{D4325D4D-289E-48C1-B277-2BEB492A7D19}" type="slidenum">
              <a:rPr lang="en-US" smtClean="0"/>
              <a:pPr/>
              <a:t>13</a:t>
            </a:fld>
            <a:endParaRPr lang="en-US" dirty="0"/>
          </a:p>
        </p:txBody>
      </p:sp>
      <p:sp>
        <p:nvSpPr>
          <p:cNvPr id="5" name="Footer Placeholder 4"/>
          <p:cNvSpPr>
            <a:spLocks noGrp="1"/>
          </p:cNvSpPr>
          <p:nvPr>
            <p:ph type="ftr" sz="quarter" idx="11"/>
          </p:nvPr>
        </p:nvSpPr>
        <p:spPr/>
        <p:txBody>
          <a:bodyPr/>
          <a:lstStyle/>
          <a:p>
            <a:r>
              <a:rPr lang="en-US" dirty="0" smtClean="0"/>
              <a:t>Semantic Web</a:t>
            </a:r>
            <a:endParaRPr lang="en-US" dirty="0"/>
          </a:p>
        </p:txBody>
      </p:sp>
      <p:sp>
        <p:nvSpPr>
          <p:cNvPr id="6" name="Content Placeholder 5"/>
          <p:cNvSpPr>
            <a:spLocks noGrp="1"/>
          </p:cNvSpPr>
          <p:nvPr>
            <p:ph idx="1"/>
          </p:nvPr>
        </p:nvSpPr>
        <p:spPr/>
        <p:txBody>
          <a:bodyPr/>
          <a:lstStyle/>
          <a:p>
            <a:pPr marL="430213" indent="-323850">
              <a:buSzPct val="45000"/>
              <a:buFont typeface="Symbol" panose="05050102010706020507" pitchFamily="18" charset="2"/>
              <a:buChar char=""/>
              <a:tabLst>
                <a:tab pos="788988" algn="l"/>
                <a:tab pos="1149350" algn="l"/>
                <a:tab pos="1509713" algn="l"/>
                <a:tab pos="1870075" algn="l"/>
                <a:tab pos="2228850" algn="l"/>
                <a:tab pos="2589213" algn="l"/>
                <a:tab pos="2949575" algn="l"/>
                <a:tab pos="3309938" algn="l"/>
                <a:tab pos="3668713" algn="l"/>
                <a:tab pos="4029075" algn="l"/>
                <a:tab pos="4389438" algn="l"/>
                <a:tab pos="4749800" algn="l"/>
                <a:tab pos="5067300" algn="l"/>
                <a:tab pos="5791200" algn="l"/>
                <a:tab pos="6515100" algn="l"/>
                <a:tab pos="7239000" algn="l"/>
                <a:tab pos="7962900" algn="l"/>
                <a:tab pos="8686800" algn="l"/>
                <a:tab pos="9410700" algn="l"/>
              </a:tabLst>
            </a:pPr>
            <a:r>
              <a:rPr lang="en-GB" altLang="fa-IR" sz="2000" dirty="0"/>
              <a:t>In some ways, yes, and that shows the huge power of what such Web of data provides</a:t>
            </a:r>
          </a:p>
          <a:p>
            <a:pPr marL="430213" indent="-323850">
              <a:buSzPct val="45000"/>
              <a:buFont typeface="Symbol" panose="05050102010706020507" pitchFamily="18" charset="2"/>
              <a:buChar char=""/>
              <a:tabLst>
                <a:tab pos="788988" algn="l"/>
                <a:tab pos="1149350" algn="l"/>
                <a:tab pos="1509713" algn="l"/>
                <a:tab pos="1870075" algn="l"/>
                <a:tab pos="2228850" algn="l"/>
                <a:tab pos="2589213" algn="l"/>
                <a:tab pos="2949575" algn="l"/>
                <a:tab pos="3309938" algn="l"/>
                <a:tab pos="3668713" algn="l"/>
                <a:tab pos="4029075" algn="l"/>
                <a:tab pos="4389438" algn="l"/>
                <a:tab pos="4749800" algn="l"/>
                <a:tab pos="5067300" algn="l"/>
                <a:tab pos="5791200" algn="l"/>
                <a:tab pos="6515100" algn="l"/>
                <a:tab pos="7239000" algn="l"/>
                <a:tab pos="7962900" algn="l"/>
                <a:tab pos="8686800" algn="l"/>
                <a:tab pos="9410700" algn="l"/>
              </a:tabLst>
            </a:pPr>
            <a:r>
              <a:rPr lang="en-GB" altLang="fa-IR" sz="2000" dirty="0"/>
              <a:t>But mashup sites are forced to do very ad-hoc jobs</a:t>
            </a:r>
          </a:p>
          <a:p>
            <a:pPr marL="862013" lvl="1">
              <a:buSzPct val="45000"/>
              <a:buFont typeface="Symbol" panose="05050102010706020507" pitchFamily="18" charset="2"/>
              <a:buChar char=""/>
              <a:tabLst>
                <a:tab pos="788988" algn="l"/>
                <a:tab pos="1149350" algn="l"/>
                <a:tab pos="1509713" algn="l"/>
                <a:tab pos="1870075" algn="l"/>
                <a:tab pos="2228850" algn="l"/>
                <a:tab pos="2589213" algn="l"/>
                <a:tab pos="2949575" algn="l"/>
                <a:tab pos="3309938" algn="l"/>
                <a:tab pos="3668713" algn="l"/>
                <a:tab pos="4029075" algn="l"/>
                <a:tab pos="4389438" algn="l"/>
                <a:tab pos="4749800" algn="l"/>
                <a:tab pos="5067300" algn="l"/>
                <a:tab pos="5791200" algn="l"/>
                <a:tab pos="6515100" algn="l"/>
                <a:tab pos="7239000" algn="l"/>
                <a:tab pos="7962900" algn="l"/>
                <a:tab pos="8686800" algn="l"/>
                <a:tab pos="9410700" algn="l"/>
              </a:tabLst>
            </a:pPr>
            <a:r>
              <a:rPr lang="en-GB" altLang="fa-IR" sz="1800" dirty="0"/>
              <a:t>various data sources expose their data via Web Services</a:t>
            </a:r>
          </a:p>
          <a:p>
            <a:pPr marL="862013" lvl="1">
              <a:buSzPct val="45000"/>
              <a:buFont typeface="Symbol" panose="05050102010706020507" pitchFamily="18" charset="2"/>
              <a:buChar char=""/>
              <a:tabLst>
                <a:tab pos="788988" algn="l"/>
                <a:tab pos="1149350" algn="l"/>
                <a:tab pos="1509713" algn="l"/>
                <a:tab pos="1870075" algn="l"/>
                <a:tab pos="2228850" algn="l"/>
                <a:tab pos="2589213" algn="l"/>
                <a:tab pos="2949575" algn="l"/>
                <a:tab pos="3309938" algn="l"/>
                <a:tab pos="3668713" algn="l"/>
                <a:tab pos="4029075" algn="l"/>
                <a:tab pos="4389438" algn="l"/>
                <a:tab pos="4749800" algn="l"/>
                <a:tab pos="5067300" algn="l"/>
                <a:tab pos="5791200" algn="l"/>
                <a:tab pos="6515100" algn="l"/>
                <a:tab pos="7239000" algn="l"/>
                <a:tab pos="7962900" algn="l"/>
                <a:tab pos="8686800" algn="l"/>
                <a:tab pos="9410700" algn="l"/>
              </a:tabLst>
            </a:pPr>
            <a:r>
              <a:rPr lang="en-GB" altLang="fa-IR" sz="1800" dirty="0"/>
              <a:t>each with a different API, a different logic, different structure</a:t>
            </a:r>
          </a:p>
          <a:p>
            <a:pPr marL="862013" lvl="1">
              <a:buSzPct val="45000"/>
              <a:buFont typeface="Symbol" panose="05050102010706020507" pitchFamily="18" charset="2"/>
              <a:buChar char=""/>
              <a:tabLst>
                <a:tab pos="788988" algn="l"/>
                <a:tab pos="1149350" algn="l"/>
                <a:tab pos="1509713" algn="l"/>
                <a:tab pos="1870075" algn="l"/>
                <a:tab pos="2228850" algn="l"/>
                <a:tab pos="2589213" algn="l"/>
                <a:tab pos="2949575" algn="l"/>
                <a:tab pos="3309938" algn="l"/>
                <a:tab pos="3668713" algn="l"/>
                <a:tab pos="4029075" algn="l"/>
                <a:tab pos="4389438" algn="l"/>
                <a:tab pos="4749800" algn="l"/>
                <a:tab pos="5067300" algn="l"/>
                <a:tab pos="5791200" algn="l"/>
                <a:tab pos="6515100" algn="l"/>
                <a:tab pos="7239000" algn="l"/>
                <a:tab pos="7962900" algn="l"/>
                <a:tab pos="8686800" algn="l"/>
                <a:tab pos="9410700" algn="l"/>
              </a:tabLst>
            </a:pPr>
            <a:r>
              <a:rPr lang="en-GB" altLang="fa-IR" sz="1800" dirty="0"/>
              <a:t>these sites are forced to reinvent the wheel many times because there is no standard </a:t>
            </a:r>
            <a:r>
              <a:rPr lang="en-GB" altLang="fa-IR" sz="1800" dirty="0" smtClean="0"/>
              <a:t>way </a:t>
            </a:r>
            <a:r>
              <a:rPr lang="en-GB" altLang="fa-IR" sz="1800" dirty="0"/>
              <a:t>of doing </a:t>
            </a:r>
            <a:r>
              <a:rPr lang="en-GB" altLang="fa-IR" sz="1800" dirty="0" smtClean="0"/>
              <a:t>things</a:t>
            </a:r>
            <a:endParaRPr lang="en-GB" altLang="fa-IR" sz="1800" dirty="0"/>
          </a:p>
          <a:p>
            <a:pPr marL="862013" lvl="1">
              <a:buSzPct val="45000"/>
              <a:buFont typeface="Symbol" panose="05050102010706020507" pitchFamily="18" charset="2"/>
              <a:buChar char=""/>
              <a:tabLst>
                <a:tab pos="788988" algn="l"/>
                <a:tab pos="1149350" algn="l"/>
                <a:tab pos="1509713" algn="l"/>
                <a:tab pos="1870075" algn="l"/>
                <a:tab pos="2228850" algn="l"/>
                <a:tab pos="2589213" algn="l"/>
                <a:tab pos="2949575" algn="l"/>
                <a:tab pos="3309938" algn="l"/>
                <a:tab pos="3668713" algn="l"/>
                <a:tab pos="4029075" algn="l"/>
                <a:tab pos="4389438" algn="l"/>
                <a:tab pos="4749800" algn="l"/>
                <a:tab pos="5067300" algn="l"/>
                <a:tab pos="5791200" algn="l"/>
                <a:tab pos="6515100" algn="l"/>
                <a:tab pos="7239000" algn="l"/>
                <a:tab pos="7962900" algn="l"/>
                <a:tab pos="8686800" algn="l"/>
                <a:tab pos="9410700" algn="l"/>
              </a:tabLst>
            </a:pPr>
            <a:endParaRPr lang="en-GB" altLang="fa-IR" sz="1800" dirty="0"/>
          </a:p>
          <a:p>
            <a:pPr marL="520700">
              <a:buSzPct val="45000"/>
              <a:buFont typeface="Symbol" panose="05050102010706020507" pitchFamily="18" charset="2"/>
              <a:buChar char=""/>
              <a:tabLst>
                <a:tab pos="788988" algn="l"/>
                <a:tab pos="1149350" algn="l"/>
                <a:tab pos="1509713" algn="l"/>
                <a:tab pos="1870075" algn="l"/>
                <a:tab pos="2228850" algn="l"/>
                <a:tab pos="2589213" algn="l"/>
                <a:tab pos="2949575" algn="l"/>
                <a:tab pos="3309938" algn="l"/>
                <a:tab pos="3668713" algn="l"/>
                <a:tab pos="4029075" algn="l"/>
                <a:tab pos="4389438" algn="l"/>
                <a:tab pos="4749800" algn="l"/>
                <a:tab pos="5067300" algn="l"/>
                <a:tab pos="5791200" algn="l"/>
                <a:tab pos="6515100" algn="l"/>
                <a:tab pos="7239000" algn="l"/>
                <a:tab pos="7962900" algn="l"/>
                <a:tab pos="8686800" algn="l"/>
                <a:tab pos="9410700" algn="l"/>
              </a:tabLst>
            </a:pPr>
            <a:r>
              <a:rPr lang="en-GB" altLang="fa-IR" sz="2200" dirty="0"/>
              <a:t>Put it another way (again</a:t>
            </a:r>
            <a:r>
              <a:rPr lang="en-GB" altLang="fa-IR" sz="2200" dirty="0" smtClean="0"/>
              <a:t>)…</a:t>
            </a:r>
          </a:p>
          <a:p>
            <a:pPr marL="862013" lvl="1">
              <a:buSzPct val="45000"/>
              <a:buFont typeface="Symbol" panose="05050102010706020507" pitchFamily="18" charset="2"/>
              <a:buChar char=""/>
              <a:tabLst>
                <a:tab pos="788988" algn="l"/>
                <a:tab pos="1149350" algn="l"/>
                <a:tab pos="1509713" algn="l"/>
                <a:tab pos="1870075" algn="l"/>
                <a:tab pos="2228850" algn="l"/>
                <a:tab pos="2589213" algn="l"/>
                <a:tab pos="2949575" algn="l"/>
                <a:tab pos="3309938" algn="l"/>
                <a:tab pos="3668713" algn="l"/>
                <a:tab pos="4029075" algn="l"/>
                <a:tab pos="4389438" algn="l"/>
                <a:tab pos="4749800" algn="l"/>
                <a:tab pos="5067300" algn="l"/>
                <a:tab pos="5791200" algn="l"/>
                <a:tab pos="6515100" algn="l"/>
                <a:tab pos="7239000" algn="l"/>
                <a:tab pos="7962900" algn="l"/>
                <a:tab pos="8686800" algn="l"/>
                <a:tab pos="9410700" algn="l"/>
              </a:tabLst>
            </a:pPr>
            <a:r>
              <a:rPr lang="en-GB" altLang="fa-IR" sz="1600" dirty="0"/>
              <a:t>We would like to extend the current Web to a </a:t>
            </a:r>
            <a:r>
              <a:rPr lang="en-GB" altLang="fa-IR" sz="1600" i="1" u="sng" dirty="0"/>
              <a:t>standard</a:t>
            </a:r>
            <a:r>
              <a:rPr lang="en-GB" altLang="fa-IR" sz="1600" dirty="0"/>
              <a:t> way for a “Web of data”</a:t>
            </a:r>
          </a:p>
          <a:p>
            <a:pPr marL="177800" indent="0">
              <a:buSzPct val="45000"/>
              <a:buNone/>
              <a:tabLst>
                <a:tab pos="788988" algn="l"/>
                <a:tab pos="1149350" algn="l"/>
                <a:tab pos="1509713" algn="l"/>
                <a:tab pos="1870075" algn="l"/>
                <a:tab pos="2228850" algn="l"/>
                <a:tab pos="2589213" algn="l"/>
                <a:tab pos="2949575" algn="l"/>
                <a:tab pos="3309938" algn="l"/>
                <a:tab pos="3668713" algn="l"/>
                <a:tab pos="4029075" algn="l"/>
                <a:tab pos="4389438" algn="l"/>
                <a:tab pos="4749800" algn="l"/>
                <a:tab pos="5067300" algn="l"/>
                <a:tab pos="5791200" algn="l"/>
                <a:tab pos="6515100" algn="l"/>
                <a:tab pos="7239000" algn="l"/>
                <a:tab pos="7962900" algn="l"/>
                <a:tab pos="8686800" algn="l"/>
                <a:tab pos="9410700" algn="l"/>
              </a:tabLst>
            </a:pPr>
            <a:endParaRPr lang="en-GB" altLang="fa-IR" sz="2200" dirty="0" smtClean="0"/>
          </a:p>
        </p:txBody>
      </p:sp>
    </p:spTree>
    <p:extLst>
      <p:ext uri="{BB962C8B-B14F-4D97-AF65-F5344CB8AC3E}">
        <p14:creationId xmlns:p14="http://schemas.microsoft.com/office/powerpoint/2010/main" val="65902802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fa-IR" dirty="0"/>
          </a:p>
        </p:txBody>
      </p:sp>
      <p:sp>
        <p:nvSpPr>
          <p:cNvPr id="4" name="Slide Number Placeholder 3"/>
          <p:cNvSpPr>
            <a:spLocks noGrp="1"/>
          </p:cNvSpPr>
          <p:nvPr>
            <p:ph type="sldNum" sz="quarter" idx="10"/>
          </p:nvPr>
        </p:nvSpPr>
        <p:spPr/>
        <p:txBody>
          <a:bodyPr/>
          <a:lstStyle/>
          <a:p>
            <a:fld id="{D4325D4D-289E-48C1-B277-2BEB492A7D19}" type="slidenum">
              <a:rPr lang="en-US" smtClean="0"/>
              <a:pPr/>
              <a:t>14</a:t>
            </a:fld>
            <a:endParaRPr lang="en-US" dirty="0"/>
          </a:p>
        </p:txBody>
      </p:sp>
      <p:sp>
        <p:nvSpPr>
          <p:cNvPr id="5" name="Footer Placeholder 4"/>
          <p:cNvSpPr>
            <a:spLocks noGrp="1"/>
          </p:cNvSpPr>
          <p:nvPr>
            <p:ph type="ftr" sz="quarter" idx="11"/>
          </p:nvPr>
        </p:nvSpPr>
        <p:spPr/>
        <p:txBody>
          <a:bodyPr/>
          <a:lstStyle/>
          <a:p>
            <a:r>
              <a:rPr lang="en-US" dirty="0" smtClean="0"/>
              <a:t>Semantic Web</a:t>
            </a:r>
            <a:endParaRPr lang="en-US" dirty="0"/>
          </a:p>
        </p:txBody>
      </p:sp>
      <p:sp>
        <p:nvSpPr>
          <p:cNvPr id="6" name="Content Placeholder 5"/>
          <p:cNvSpPr>
            <a:spLocks noGrp="1"/>
          </p:cNvSpPr>
          <p:nvPr>
            <p:ph idx="1"/>
          </p:nvPr>
        </p:nvSpPr>
        <p:spPr/>
        <p:txBody>
          <a:bodyPr/>
          <a:lstStyle/>
          <a:p>
            <a:pPr marL="177800" indent="0">
              <a:buSzPct val="45000"/>
              <a:buNone/>
              <a:tabLst>
                <a:tab pos="788988" algn="l"/>
                <a:tab pos="1149350" algn="l"/>
                <a:tab pos="1509713" algn="l"/>
                <a:tab pos="1870075" algn="l"/>
                <a:tab pos="2228850" algn="l"/>
                <a:tab pos="2589213" algn="l"/>
                <a:tab pos="2949575" algn="l"/>
                <a:tab pos="3309938" algn="l"/>
                <a:tab pos="3668713" algn="l"/>
                <a:tab pos="4029075" algn="l"/>
                <a:tab pos="4389438" algn="l"/>
                <a:tab pos="4749800" algn="l"/>
                <a:tab pos="5067300" algn="l"/>
                <a:tab pos="5791200" algn="l"/>
                <a:tab pos="6515100" algn="l"/>
                <a:tab pos="7239000" algn="l"/>
                <a:tab pos="7962900" algn="l"/>
                <a:tab pos="8686800" algn="l"/>
                <a:tab pos="9410700" algn="l"/>
              </a:tabLst>
            </a:pPr>
            <a:r>
              <a:rPr lang="en-GB" altLang="fa-IR" sz="2000" b="1" dirty="0"/>
              <a:t>But what does this mean? </a:t>
            </a:r>
            <a:endParaRPr lang="en-GB" altLang="fa-IR" sz="2000" b="1" dirty="0" smtClean="0"/>
          </a:p>
          <a:p>
            <a:pPr marL="430213" indent="-323850">
              <a:buSzPct val="45000"/>
              <a:buFont typeface="Symbol" panose="05050102010706020507" pitchFamily="18" charset="2"/>
              <a:buChar char=""/>
              <a:tabLst>
                <a:tab pos="788988" algn="l"/>
                <a:tab pos="1149350" algn="l"/>
                <a:tab pos="1509713" algn="l"/>
                <a:tab pos="1870075" algn="l"/>
                <a:tab pos="2228850" algn="l"/>
                <a:tab pos="2589213" algn="l"/>
                <a:tab pos="2949575" algn="l"/>
                <a:tab pos="3309938" algn="l"/>
                <a:tab pos="3668713" algn="l"/>
                <a:tab pos="4029075" algn="l"/>
                <a:tab pos="4389438" algn="l"/>
                <a:tab pos="4749800" algn="l"/>
                <a:tab pos="5067300" algn="l"/>
                <a:tab pos="5791200" algn="l"/>
                <a:tab pos="6515100" algn="l"/>
                <a:tab pos="7239000" algn="l"/>
                <a:tab pos="7962900" algn="l"/>
                <a:tab pos="8686800" algn="l"/>
                <a:tab pos="9410700" algn="l"/>
              </a:tabLst>
            </a:pPr>
            <a:r>
              <a:rPr lang="en-GB" altLang="fa-IR" sz="2000" dirty="0"/>
              <a:t>What makes the current (document) Web work?</a:t>
            </a:r>
          </a:p>
          <a:p>
            <a:pPr marL="862013" lvl="1">
              <a:buSzPct val="45000"/>
              <a:buFont typeface="Symbol" panose="05050102010706020507" pitchFamily="18" charset="2"/>
              <a:buChar char=""/>
              <a:tabLst>
                <a:tab pos="788988" algn="l"/>
                <a:tab pos="1149350" algn="l"/>
                <a:tab pos="1509713" algn="l"/>
                <a:tab pos="1870075" algn="l"/>
                <a:tab pos="2228850" algn="l"/>
                <a:tab pos="2589213" algn="l"/>
                <a:tab pos="2949575" algn="l"/>
                <a:tab pos="3309938" algn="l"/>
                <a:tab pos="3668713" algn="l"/>
                <a:tab pos="4029075" algn="l"/>
                <a:tab pos="4389438" algn="l"/>
                <a:tab pos="4749800" algn="l"/>
                <a:tab pos="5067300" algn="l"/>
                <a:tab pos="5791200" algn="l"/>
                <a:tab pos="6515100" algn="l"/>
                <a:tab pos="7239000" algn="l"/>
                <a:tab pos="7962900" algn="l"/>
                <a:tab pos="8686800" algn="l"/>
                <a:tab pos="9410700" algn="l"/>
              </a:tabLst>
            </a:pPr>
            <a:r>
              <a:rPr lang="en-GB" altLang="fa-IR" dirty="0"/>
              <a:t>people create different documents</a:t>
            </a:r>
          </a:p>
          <a:p>
            <a:pPr marL="862013" lvl="1">
              <a:buSzPct val="45000"/>
              <a:buFont typeface="Symbol" panose="05050102010706020507" pitchFamily="18" charset="2"/>
              <a:buChar char=""/>
              <a:tabLst>
                <a:tab pos="788988" algn="l"/>
                <a:tab pos="1149350" algn="l"/>
                <a:tab pos="1509713" algn="l"/>
                <a:tab pos="1870075" algn="l"/>
                <a:tab pos="2228850" algn="l"/>
                <a:tab pos="2589213" algn="l"/>
                <a:tab pos="2949575" algn="l"/>
                <a:tab pos="3309938" algn="l"/>
                <a:tab pos="3668713" algn="l"/>
                <a:tab pos="4029075" algn="l"/>
                <a:tab pos="4389438" algn="l"/>
                <a:tab pos="4749800" algn="l"/>
                <a:tab pos="5067300" algn="l"/>
                <a:tab pos="5791200" algn="l"/>
                <a:tab pos="6515100" algn="l"/>
                <a:tab pos="7239000" algn="l"/>
                <a:tab pos="7962900" algn="l"/>
                <a:tab pos="8686800" algn="l"/>
                <a:tab pos="9410700" algn="l"/>
              </a:tabLst>
            </a:pPr>
            <a:r>
              <a:rPr lang="en-GB" altLang="fa-IR" dirty="0"/>
              <a:t>they give an address to it (</a:t>
            </a:r>
            <a:r>
              <a:rPr lang="en-GB" altLang="fa-IR" dirty="0" err="1"/>
              <a:t>ie</a:t>
            </a:r>
            <a:r>
              <a:rPr lang="en-GB" altLang="fa-IR" dirty="0"/>
              <a:t>, a URI) and make it accessible to others on the Web</a:t>
            </a:r>
          </a:p>
          <a:p>
            <a:pPr marL="177800" indent="0">
              <a:buSzPct val="45000"/>
              <a:buNone/>
              <a:tabLst>
                <a:tab pos="788988" algn="l"/>
                <a:tab pos="1149350" algn="l"/>
                <a:tab pos="1509713" algn="l"/>
                <a:tab pos="1870075" algn="l"/>
                <a:tab pos="2228850" algn="l"/>
                <a:tab pos="2589213" algn="l"/>
                <a:tab pos="2949575" algn="l"/>
                <a:tab pos="3309938" algn="l"/>
                <a:tab pos="3668713" algn="l"/>
                <a:tab pos="4029075" algn="l"/>
                <a:tab pos="4389438" algn="l"/>
                <a:tab pos="4749800" algn="l"/>
                <a:tab pos="5067300" algn="l"/>
                <a:tab pos="5791200" algn="l"/>
                <a:tab pos="6515100" algn="l"/>
                <a:tab pos="7239000" algn="l"/>
                <a:tab pos="7962900" algn="l"/>
                <a:tab pos="8686800" algn="l"/>
                <a:tab pos="9410700" algn="l"/>
              </a:tabLst>
            </a:pPr>
            <a:r>
              <a:rPr lang="en-GB" altLang="fa-IR" sz="2000" b="1" dirty="0"/>
              <a:t>Then some magic happens</a:t>
            </a:r>
            <a:r>
              <a:rPr lang="en-GB" altLang="fa-IR" sz="2000" b="1" dirty="0" smtClean="0"/>
              <a:t>…</a:t>
            </a:r>
          </a:p>
          <a:p>
            <a:pPr marL="430213" indent="-323850">
              <a:buSzPct val="45000"/>
              <a:buFont typeface="Symbol" panose="05050102010706020507" pitchFamily="18" charset="2"/>
              <a:buChar char=""/>
              <a:tabLst>
                <a:tab pos="788988" algn="l"/>
                <a:tab pos="1149350" algn="l"/>
                <a:tab pos="1509713" algn="l"/>
                <a:tab pos="1870075" algn="l"/>
                <a:tab pos="2228850" algn="l"/>
                <a:tab pos="2589213" algn="l"/>
                <a:tab pos="2949575" algn="l"/>
                <a:tab pos="3309938" algn="l"/>
                <a:tab pos="3668713" algn="l"/>
                <a:tab pos="4029075" algn="l"/>
                <a:tab pos="4389438" algn="l"/>
                <a:tab pos="4749800" algn="l"/>
                <a:tab pos="5067300" algn="l"/>
                <a:tab pos="5791200" algn="l"/>
                <a:tab pos="6515100" algn="l"/>
                <a:tab pos="7239000" algn="l"/>
                <a:tab pos="7962900" algn="l"/>
                <a:tab pos="8686800" algn="l"/>
                <a:tab pos="9410700" algn="l"/>
              </a:tabLst>
            </a:pPr>
            <a:r>
              <a:rPr lang="en-GB" altLang="fa-IR" sz="2000" dirty="0"/>
              <a:t>Others discover the site and they link to it</a:t>
            </a:r>
          </a:p>
          <a:p>
            <a:pPr marL="430213" indent="-323850">
              <a:buSzPct val="45000"/>
              <a:buFont typeface="Symbol" panose="05050102010706020507" pitchFamily="18" charset="2"/>
              <a:buChar char=""/>
              <a:tabLst>
                <a:tab pos="788988" algn="l"/>
                <a:tab pos="1149350" algn="l"/>
                <a:tab pos="1509713" algn="l"/>
                <a:tab pos="1870075" algn="l"/>
                <a:tab pos="2228850" algn="l"/>
                <a:tab pos="2589213" algn="l"/>
                <a:tab pos="2949575" algn="l"/>
                <a:tab pos="3309938" algn="l"/>
                <a:tab pos="3668713" algn="l"/>
                <a:tab pos="4029075" algn="l"/>
                <a:tab pos="4389438" algn="l"/>
                <a:tab pos="4749800" algn="l"/>
                <a:tab pos="5067300" algn="l"/>
                <a:tab pos="5791200" algn="l"/>
                <a:tab pos="6515100" algn="l"/>
                <a:tab pos="7239000" algn="l"/>
                <a:tab pos="7962900" algn="l"/>
                <a:tab pos="8686800" algn="l"/>
                <a:tab pos="9410700" algn="l"/>
              </a:tabLst>
            </a:pPr>
            <a:r>
              <a:rPr lang="en-GB" altLang="fa-IR" sz="2000" dirty="0"/>
              <a:t>The more they link to it, the more important and well known the page becomes</a:t>
            </a:r>
          </a:p>
          <a:p>
            <a:pPr marL="862013" lvl="1">
              <a:buSzPct val="45000"/>
              <a:buFont typeface="Symbol" panose="05050102010706020507" pitchFamily="18" charset="2"/>
              <a:buChar char=""/>
              <a:tabLst>
                <a:tab pos="788988" algn="l"/>
                <a:tab pos="1149350" algn="l"/>
                <a:tab pos="1509713" algn="l"/>
                <a:tab pos="1870075" algn="l"/>
                <a:tab pos="2228850" algn="l"/>
                <a:tab pos="2589213" algn="l"/>
                <a:tab pos="2949575" algn="l"/>
                <a:tab pos="3309938" algn="l"/>
                <a:tab pos="3668713" algn="l"/>
                <a:tab pos="4029075" algn="l"/>
                <a:tab pos="4389438" algn="l"/>
                <a:tab pos="4749800" algn="l"/>
                <a:tab pos="5067300" algn="l"/>
                <a:tab pos="5791200" algn="l"/>
                <a:tab pos="6515100" algn="l"/>
                <a:tab pos="7239000" algn="l"/>
                <a:tab pos="7962900" algn="l"/>
                <a:tab pos="8686800" algn="l"/>
                <a:tab pos="9410700" algn="l"/>
              </a:tabLst>
            </a:pPr>
            <a:r>
              <a:rPr lang="en-GB" altLang="fa-IR" dirty="0"/>
              <a:t>remember, this is what, </a:t>
            </a:r>
            <a:r>
              <a:rPr lang="en-GB" altLang="fa-IR" dirty="0" err="1"/>
              <a:t>eg</a:t>
            </a:r>
            <a:r>
              <a:rPr lang="en-GB" altLang="fa-IR" dirty="0"/>
              <a:t>, Google exploits!</a:t>
            </a:r>
          </a:p>
          <a:p>
            <a:pPr marL="430213" indent="-323850">
              <a:buSzPct val="45000"/>
              <a:buFont typeface="Symbol" panose="05050102010706020507" pitchFamily="18" charset="2"/>
              <a:buChar char=""/>
              <a:tabLst>
                <a:tab pos="788988" algn="l"/>
                <a:tab pos="1149350" algn="l"/>
                <a:tab pos="1509713" algn="l"/>
                <a:tab pos="1870075" algn="l"/>
                <a:tab pos="2228850" algn="l"/>
                <a:tab pos="2589213" algn="l"/>
                <a:tab pos="2949575" algn="l"/>
                <a:tab pos="3309938" algn="l"/>
                <a:tab pos="3668713" algn="l"/>
                <a:tab pos="4029075" algn="l"/>
                <a:tab pos="4389438" algn="l"/>
                <a:tab pos="4749800" algn="l"/>
                <a:tab pos="5067300" algn="l"/>
                <a:tab pos="5791200" algn="l"/>
                <a:tab pos="6515100" algn="l"/>
                <a:tab pos="7239000" algn="l"/>
                <a:tab pos="7962900" algn="l"/>
                <a:tab pos="8686800" algn="l"/>
                <a:tab pos="9410700" algn="l"/>
              </a:tabLst>
            </a:pPr>
            <a:r>
              <a:rPr lang="en-GB" altLang="fa-IR" sz="2000" dirty="0"/>
              <a:t>This is the “Network effect”: some pages become important, and others begin to rely on it </a:t>
            </a:r>
            <a:r>
              <a:rPr lang="en-GB" altLang="fa-IR" sz="2000" i="1" u="sng" dirty="0"/>
              <a:t>even if the author did not expect it…</a:t>
            </a:r>
          </a:p>
          <a:p>
            <a:pPr marL="177800" indent="0">
              <a:buSzPct val="45000"/>
              <a:buNone/>
              <a:tabLst>
                <a:tab pos="788988" algn="l"/>
                <a:tab pos="1149350" algn="l"/>
                <a:tab pos="1509713" algn="l"/>
                <a:tab pos="1870075" algn="l"/>
                <a:tab pos="2228850" algn="l"/>
                <a:tab pos="2589213" algn="l"/>
                <a:tab pos="2949575" algn="l"/>
                <a:tab pos="3309938" algn="l"/>
                <a:tab pos="3668713" algn="l"/>
                <a:tab pos="4029075" algn="l"/>
                <a:tab pos="4389438" algn="l"/>
                <a:tab pos="4749800" algn="l"/>
                <a:tab pos="5067300" algn="l"/>
                <a:tab pos="5791200" algn="l"/>
                <a:tab pos="6515100" algn="l"/>
                <a:tab pos="7239000" algn="l"/>
                <a:tab pos="7962900" algn="l"/>
                <a:tab pos="8686800" algn="l"/>
                <a:tab pos="9410700" algn="l"/>
              </a:tabLst>
            </a:pPr>
            <a:endParaRPr lang="en-GB" altLang="fa-IR" sz="2000" dirty="0"/>
          </a:p>
        </p:txBody>
      </p:sp>
    </p:spTree>
    <p:extLst>
      <p:ext uri="{BB962C8B-B14F-4D97-AF65-F5344CB8AC3E}">
        <p14:creationId xmlns:p14="http://schemas.microsoft.com/office/powerpoint/2010/main" val="421424300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fa-IR" dirty="0"/>
          </a:p>
        </p:txBody>
      </p:sp>
      <p:sp>
        <p:nvSpPr>
          <p:cNvPr id="4" name="Slide Number Placeholder 3"/>
          <p:cNvSpPr>
            <a:spLocks noGrp="1"/>
          </p:cNvSpPr>
          <p:nvPr>
            <p:ph type="sldNum" sz="quarter" idx="10"/>
          </p:nvPr>
        </p:nvSpPr>
        <p:spPr/>
        <p:txBody>
          <a:bodyPr/>
          <a:lstStyle/>
          <a:p>
            <a:fld id="{D4325D4D-289E-48C1-B277-2BEB492A7D19}" type="slidenum">
              <a:rPr lang="en-US" smtClean="0"/>
              <a:pPr/>
              <a:t>15</a:t>
            </a:fld>
            <a:endParaRPr lang="en-US" dirty="0"/>
          </a:p>
        </p:txBody>
      </p:sp>
      <p:sp>
        <p:nvSpPr>
          <p:cNvPr id="5" name="Footer Placeholder 4"/>
          <p:cNvSpPr>
            <a:spLocks noGrp="1"/>
          </p:cNvSpPr>
          <p:nvPr>
            <p:ph type="ftr" sz="quarter" idx="11"/>
          </p:nvPr>
        </p:nvSpPr>
        <p:spPr/>
        <p:txBody>
          <a:bodyPr/>
          <a:lstStyle/>
          <a:p>
            <a:r>
              <a:rPr lang="en-US" dirty="0" smtClean="0"/>
              <a:t>Semantic Web</a:t>
            </a:r>
            <a:endParaRPr lang="en-US" dirty="0"/>
          </a:p>
        </p:txBody>
      </p:sp>
      <p:sp>
        <p:nvSpPr>
          <p:cNvPr id="6" name="Content Placeholder 5"/>
          <p:cNvSpPr>
            <a:spLocks noGrp="1"/>
          </p:cNvSpPr>
          <p:nvPr>
            <p:ph idx="1"/>
          </p:nvPr>
        </p:nvSpPr>
        <p:spPr/>
        <p:txBody>
          <a:bodyPr/>
          <a:lstStyle/>
          <a:p>
            <a:pPr marL="430213" indent="-323850">
              <a:buSzPct val="45000"/>
              <a:buFont typeface="Symbol" panose="05050102010706020507" pitchFamily="18" charset="2"/>
              <a:buChar char=""/>
              <a:tabLst>
                <a:tab pos="788988" algn="l"/>
                <a:tab pos="1149350" algn="l"/>
                <a:tab pos="1509713" algn="l"/>
                <a:tab pos="1870075" algn="l"/>
                <a:tab pos="2228850" algn="l"/>
                <a:tab pos="2589213" algn="l"/>
                <a:tab pos="2949575" algn="l"/>
                <a:tab pos="3309938" algn="l"/>
                <a:tab pos="3668713" algn="l"/>
                <a:tab pos="4029075" algn="l"/>
                <a:tab pos="4389438" algn="l"/>
                <a:tab pos="4749800" algn="l"/>
                <a:tab pos="5067300" algn="l"/>
                <a:tab pos="5791200" algn="l"/>
                <a:tab pos="6515100" algn="l"/>
                <a:tab pos="7239000" algn="l"/>
                <a:tab pos="7962900" algn="l"/>
                <a:tab pos="8686800" algn="l"/>
                <a:tab pos="9410700" algn="l"/>
              </a:tabLst>
            </a:pPr>
            <a:r>
              <a:rPr lang="en-GB" altLang="fa-IR" sz="2000" dirty="0"/>
              <a:t>On a Web of Data, something is missing; machines can’t make sense of the link </a:t>
            </a:r>
            <a:r>
              <a:rPr lang="en-GB" altLang="fa-IR" sz="2000" dirty="0" smtClean="0"/>
              <a:t>alone</a:t>
            </a:r>
          </a:p>
          <a:p>
            <a:pPr marL="430213" indent="-323850">
              <a:buSzPct val="45000"/>
              <a:buFont typeface="Symbol" panose="05050102010706020507" pitchFamily="18" charset="2"/>
              <a:buChar char=""/>
              <a:tabLst>
                <a:tab pos="788988" algn="l"/>
                <a:tab pos="1149350" algn="l"/>
                <a:tab pos="1509713" algn="l"/>
                <a:tab pos="1870075" algn="l"/>
                <a:tab pos="2228850" algn="l"/>
                <a:tab pos="2589213" algn="l"/>
                <a:tab pos="2949575" algn="l"/>
                <a:tab pos="3309938" algn="l"/>
                <a:tab pos="3668713" algn="l"/>
                <a:tab pos="4029075" algn="l"/>
                <a:tab pos="4389438" algn="l"/>
                <a:tab pos="4749800" algn="l"/>
                <a:tab pos="5067300" algn="l"/>
                <a:tab pos="5791200" algn="l"/>
                <a:tab pos="6515100" algn="l"/>
                <a:tab pos="7239000" algn="l"/>
                <a:tab pos="7962900" algn="l"/>
                <a:tab pos="8686800" algn="l"/>
                <a:tab pos="9410700" algn="l"/>
              </a:tabLst>
            </a:pPr>
            <a:r>
              <a:rPr lang="en-GB" altLang="fa-IR" dirty="0"/>
              <a:t>What we need for a Web of Data:</a:t>
            </a:r>
          </a:p>
          <a:p>
            <a:pPr marL="862013" lvl="1">
              <a:buSzPct val="45000"/>
              <a:buFont typeface="Symbol" panose="05050102010706020507" pitchFamily="18" charset="2"/>
              <a:buChar char=""/>
              <a:tabLst>
                <a:tab pos="788988" algn="l"/>
                <a:tab pos="1149350" algn="l"/>
                <a:tab pos="1509713" algn="l"/>
                <a:tab pos="1870075" algn="l"/>
                <a:tab pos="2228850" algn="l"/>
                <a:tab pos="2589213" algn="l"/>
                <a:tab pos="2949575" algn="l"/>
                <a:tab pos="3309938" algn="l"/>
                <a:tab pos="3668713" algn="l"/>
                <a:tab pos="4029075" algn="l"/>
                <a:tab pos="4389438" algn="l"/>
                <a:tab pos="4749800" algn="l"/>
                <a:tab pos="5067300" algn="l"/>
                <a:tab pos="5791200" algn="l"/>
                <a:tab pos="6515100" algn="l"/>
                <a:tab pos="7239000" algn="l"/>
                <a:tab pos="7962900" algn="l"/>
                <a:tab pos="8686800" algn="l"/>
                <a:tab pos="9410700" algn="l"/>
              </a:tabLst>
            </a:pPr>
            <a:r>
              <a:rPr lang="en-GB" altLang="fa-IR" dirty="0"/>
              <a:t>use URI-s to publish data, not only full documents</a:t>
            </a:r>
          </a:p>
          <a:p>
            <a:pPr marL="862013" lvl="1">
              <a:buSzPct val="45000"/>
              <a:buFont typeface="Symbol" panose="05050102010706020507" pitchFamily="18" charset="2"/>
              <a:buChar char=""/>
              <a:tabLst>
                <a:tab pos="788988" algn="l"/>
                <a:tab pos="1149350" algn="l"/>
                <a:tab pos="1509713" algn="l"/>
                <a:tab pos="1870075" algn="l"/>
                <a:tab pos="2228850" algn="l"/>
                <a:tab pos="2589213" algn="l"/>
                <a:tab pos="2949575" algn="l"/>
                <a:tab pos="3309938" algn="l"/>
                <a:tab pos="3668713" algn="l"/>
                <a:tab pos="4029075" algn="l"/>
                <a:tab pos="4389438" algn="l"/>
                <a:tab pos="4749800" algn="l"/>
                <a:tab pos="5067300" algn="l"/>
                <a:tab pos="5791200" algn="l"/>
                <a:tab pos="6515100" algn="l"/>
                <a:tab pos="7239000" algn="l"/>
                <a:tab pos="7962900" algn="l"/>
                <a:tab pos="8686800" algn="l"/>
                <a:tab pos="9410700" algn="l"/>
              </a:tabLst>
            </a:pPr>
            <a:r>
              <a:rPr lang="en-GB" altLang="fa-IR" dirty="0"/>
              <a:t>allow the data to link to other data</a:t>
            </a:r>
          </a:p>
          <a:p>
            <a:pPr marL="862013" lvl="1">
              <a:buSzPct val="45000"/>
              <a:buFont typeface="Symbol" panose="05050102010706020507" pitchFamily="18" charset="2"/>
              <a:buChar char=""/>
              <a:tabLst>
                <a:tab pos="788988" algn="l"/>
                <a:tab pos="1149350" algn="l"/>
                <a:tab pos="1509713" algn="l"/>
                <a:tab pos="1870075" algn="l"/>
                <a:tab pos="2228850" algn="l"/>
                <a:tab pos="2589213" algn="l"/>
                <a:tab pos="2949575" algn="l"/>
                <a:tab pos="3309938" algn="l"/>
                <a:tab pos="3668713" algn="l"/>
                <a:tab pos="4029075" algn="l"/>
                <a:tab pos="4389438" algn="l"/>
                <a:tab pos="4749800" algn="l"/>
                <a:tab pos="5067300" algn="l"/>
                <a:tab pos="5791200" algn="l"/>
                <a:tab pos="6515100" algn="l"/>
                <a:tab pos="7239000" algn="l"/>
                <a:tab pos="7962900" algn="l"/>
                <a:tab pos="8686800" algn="l"/>
                <a:tab pos="9410700" algn="l"/>
              </a:tabLst>
            </a:pPr>
            <a:r>
              <a:rPr lang="en-GB" altLang="fa-IR" dirty="0"/>
              <a:t>characterize/classify the data and the links (the “terms”) to convey some extra meaning </a:t>
            </a:r>
          </a:p>
          <a:p>
            <a:pPr marL="862013" lvl="1">
              <a:buSzPct val="45000"/>
              <a:buFont typeface="Symbol" panose="05050102010706020507" pitchFamily="18" charset="2"/>
              <a:buChar char=""/>
              <a:tabLst>
                <a:tab pos="788988" algn="l"/>
                <a:tab pos="1149350" algn="l"/>
                <a:tab pos="1509713" algn="l"/>
                <a:tab pos="1870075" algn="l"/>
                <a:tab pos="2228850" algn="l"/>
                <a:tab pos="2589213" algn="l"/>
                <a:tab pos="2949575" algn="l"/>
                <a:tab pos="3309938" algn="l"/>
                <a:tab pos="3668713" algn="l"/>
                <a:tab pos="4029075" algn="l"/>
                <a:tab pos="4389438" algn="l"/>
                <a:tab pos="4749800" algn="l"/>
                <a:tab pos="5067300" algn="l"/>
                <a:tab pos="5791200" algn="l"/>
                <a:tab pos="6515100" algn="l"/>
                <a:tab pos="7239000" algn="l"/>
                <a:tab pos="7962900" algn="l"/>
                <a:tab pos="8686800" algn="l"/>
                <a:tab pos="9410700" algn="l"/>
              </a:tabLst>
            </a:pPr>
            <a:r>
              <a:rPr lang="en-GB" altLang="fa-IR" dirty="0"/>
              <a:t>and use standards for all these</a:t>
            </a:r>
            <a:r>
              <a:rPr lang="en-GB" altLang="fa-IR" dirty="0" smtClean="0"/>
              <a:t>!</a:t>
            </a:r>
            <a:endParaRPr lang="en-GB" altLang="fa-IR" dirty="0"/>
          </a:p>
        </p:txBody>
      </p:sp>
    </p:spTree>
    <p:extLst>
      <p:ext uri="{BB962C8B-B14F-4D97-AF65-F5344CB8AC3E}">
        <p14:creationId xmlns:p14="http://schemas.microsoft.com/office/powerpoint/2010/main" val="275920349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fa-IR" dirty="0"/>
          </a:p>
        </p:txBody>
      </p:sp>
      <p:sp>
        <p:nvSpPr>
          <p:cNvPr id="4" name="Slide Number Placeholder 3"/>
          <p:cNvSpPr>
            <a:spLocks noGrp="1"/>
          </p:cNvSpPr>
          <p:nvPr>
            <p:ph type="sldNum" sz="quarter" idx="10"/>
          </p:nvPr>
        </p:nvSpPr>
        <p:spPr/>
        <p:txBody>
          <a:bodyPr/>
          <a:lstStyle/>
          <a:p>
            <a:fld id="{D4325D4D-289E-48C1-B277-2BEB492A7D19}" type="slidenum">
              <a:rPr lang="en-US" smtClean="0"/>
              <a:pPr/>
              <a:t>16</a:t>
            </a:fld>
            <a:endParaRPr lang="en-US" dirty="0"/>
          </a:p>
        </p:txBody>
      </p:sp>
      <p:sp>
        <p:nvSpPr>
          <p:cNvPr id="5" name="Footer Placeholder 4"/>
          <p:cNvSpPr>
            <a:spLocks noGrp="1"/>
          </p:cNvSpPr>
          <p:nvPr>
            <p:ph type="ftr" sz="quarter" idx="11"/>
          </p:nvPr>
        </p:nvSpPr>
        <p:spPr/>
        <p:txBody>
          <a:bodyPr/>
          <a:lstStyle/>
          <a:p>
            <a:r>
              <a:rPr lang="en-US" dirty="0" smtClean="0"/>
              <a:t>Semantic Web</a:t>
            </a:r>
            <a:endParaRPr lang="en-US" dirty="0"/>
          </a:p>
        </p:txBody>
      </p:sp>
      <p:sp>
        <p:nvSpPr>
          <p:cNvPr id="6" name="Content Placeholder 5"/>
          <p:cNvSpPr>
            <a:spLocks noGrp="1"/>
          </p:cNvSpPr>
          <p:nvPr>
            <p:ph idx="1"/>
          </p:nvPr>
        </p:nvSpPr>
        <p:spPr/>
        <p:txBody>
          <a:bodyPr/>
          <a:lstStyle/>
          <a:p>
            <a:pPr marL="177800" indent="0">
              <a:buSzPct val="45000"/>
              <a:buNone/>
              <a:tabLst>
                <a:tab pos="788988" algn="l"/>
                <a:tab pos="1149350" algn="l"/>
                <a:tab pos="1509713" algn="l"/>
                <a:tab pos="1870075" algn="l"/>
                <a:tab pos="2228850" algn="l"/>
                <a:tab pos="2589213" algn="l"/>
                <a:tab pos="2949575" algn="l"/>
                <a:tab pos="3309938" algn="l"/>
                <a:tab pos="3668713" algn="l"/>
                <a:tab pos="4029075" algn="l"/>
                <a:tab pos="4389438" algn="l"/>
                <a:tab pos="4749800" algn="l"/>
                <a:tab pos="5067300" algn="l"/>
                <a:tab pos="5791200" algn="l"/>
                <a:tab pos="6515100" algn="l"/>
                <a:tab pos="7239000" algn="l"/>
                <a:tab pos="7962900" algn="l"/>
                <a:tab pos="8686800" algn="l"/>
                <a:tab pos="9410700" algn="l"/>
              </a:tabLst>
            </a:pPr>
            <a:r>
              <a:rPr lang="en-GB" altLang="fa-IR" dirty="0" smtClean="0"/>
              <a:t>So this is when the </a:t>
            </a:r>
            <a:r>
              <a:rPr lang="en-GB" altLang="fa-IR" b="1" dirty="0" smtClean="0"/>
              <a:t>Semantic Web </a:t>
            </a:r>
            <a:r>
              <a:rPr lang="en-GB" altLang="fa-IR" dirty="0" smtClean="0"/>
              <a:t>and its technologies is needed</a:t>
            </a:r>
            <a:endParaRPr lang="en-GB" altLang="fa-IR" dirty="0"/>
          </a:p>
        </p:txBody>
      </p:sp>
      <p:pic>
        <p:nvPicPr>
          <p:cNvPr id="7"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3852" y="3272177"/>
            <a:ext cx="1905000" cy="37147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8"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6374" y="5261112"/>
            <a:ext cx="1905000" cy="37147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0" name="Picture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05638" y="4793751"/>
            <a:ext cx="1905000" cy="37147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1" name="Picture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62552" y="2900702"/>
            <a:ext cx="1905000" cy="37147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2" name="Picture 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15976" y="3832815"/>
            <a:ext cx="1905000" cy="37147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3" name="Picture 1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2776" y="4254582"/>
            <a:ext cx="1905000" cy="37147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3" name="Picture 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591614" y="2772337"/>
            <a:ext cx="4247100" cy="2836127"/>
          </a:xfrm>
          <a:prstGeom prst="rect">
            <a:avLst/>
          </a:prstGeom>
        </p:spPr>
      </p:pic>
      <p:pic>
        <p:nvPicPr>
          <p:cNvPr id="14" name="Picture 1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619500" y="5930900"/>
            <a:ext cx="1905000" cy="3905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180463237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fa-IR" dirty="0"/>
          </a:p>
        </p:txBody>
      </p:sp>
      <p:sp>
        <p:nvSpPr>
          <p:cNvPr id="4" name="Slide Number Placeholder 3"/>
          <p:cNvSpPr>
            <a:spLocks noGrp="1"/>
          </p:cNvSpPr>
          <p:nvPr>
            <p:ph type="sldNum" sz="quarter" idx="10"/>
          </p:nvPr>
        </p:nvSpPr>
        <p:spPr/>
        <p:txBody>
          <a:bodyPr/>
          <a:lstStyle/>
          <a:p>
            <a:fld id="{D4325D4D-289E-48C1-B277-2BEB492A7D19}" type="slidenum">
              <a:rPr lang="en-US" smtClean="0"/>
              <a:pPr/>
              <a:t>17</a:t>
            </a:fld>
            <a:endParaRPr lang="en-US" dirty="0"/>
          </a:p>
        </p:txBody>
      </p:sp>
      <p:sp>
        <p:nvSpPr>
          <p:cNvPr id="5" name="Footer Placeholder 4"/>
          <p:cNvSpPr>
            <a:spLocks noGrp="1"/>
          </p:cNvSpPr>
          <p:nvPr>
            <p:ph type="ftr" sz="quarter" idx="11"/>
          </p:nvPr>
        </p:nvSpPr>
        <p:spPr/>
        <p:txBody>
          <a:bodyPr/>
          <a:lstStyle/>
          <a:p>
            <a:r>
              <a:rPr lang="en-US" dirty="0" smtClean="0"/>
              <a:t>Semantic Web</a:t>
            </a:r>
            <a:endParaRPr lang="en-US" dirty="0"/>
          </a:p>
        </p:txBody>
      </p:sp>
      <p:pic>
        <p:nvPicPr>
          <p:cNvPr id="8" name="Content Placeholder 7"/>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992341" y="1360449"/>
            <a:ext cx="7341840" cy="503334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141097234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fa-IR"/>
          </a:p>
        </p:txBody>
      </p:sp>
      <p:sp>
        <p:nvSpPr>
          <p:cNvPr id="3" name="Content Placeholder 2"/>
          <p:cNvSpPr>
            <a:spLocks noGrp="1"/>
          </p:cNvSpPr>
          <p:nvPr>
            <p:ph idx="1"/>
          </p:nvPr>
        </p:nvSpPr>
        <p:spPr/>
        <p:txBody>
          <a:bodyPr/>
          <a:lstStyle/>
          <a:p>
            <a:r>
              <a:rPr lang="en-US" dirty="0"/>
              <a:t>Travel Ontology for Recommendation System based on Semantic Web</a:t>
            </a:r>
          </a:p>
          <a:p>
            <a:r>
              <a:rPr lang="en-US" dirty="0" smtClean="0"/>
              <a:t>Search Engines</a:t>
            </a:r>
          </a:p>
          <a:p>
            <a:pPr marL="0" indent="0">
              <a:buNone/>
            </a:pPr>
            <a:endParaRPr lang="fa-IR" dirty="0"/>
          </a:p>
        </p:txBody>
      </p:sp>
      <p:sp>
        <p:nvSpPr>
          <p:cNvPr id="4" name="Slide Number Placeholder 3"/>
          <p:cNvSpPr>
            <a:spLocks noGrp="1"/>
          </p:cNvSpPr>
          <p:nvPr>
            <p:ph type="sldNum" sz="quarter" idx="10"/>
          </p:nvPr>
        </p:nvSpPr>
        <p:spPr/>
        <p:txBody>
          <a:bodyPr/>
          <a:lstStyle/>
          <a:p>
            <a:fld id="{D4325D4D-289E-48C1-B277-2BEB492A7D19}" type="slidenum">
              <a:rPr lang="en-US" smtClean="0"/>
              <a:pPr/>
              <a:t>18</a:t>
            </a:fld>
            <a:endParaRPr lang="en-US" dirty="0"/>
          </a:p>
        </p:txBody>
      </p:sp>
      <p:sp>
        <p:nvSpPr>
          <p:cNvPr id="5" name="Footer Placeholder 4"/>
          <p:cNvSpPr>
            <a:spLocks noGrp="1"/>
          </p:cNvSpPr>
          <p:nvPr>
            <p:ph type="ftr" sz="quarter" idx="11"/>
          </p:nvPr>
        </p:nvSpPr>
        <p:spPr/>
        <p:txBody>
          <a:bodyPr/>
          <a:lstStyle/>
          <a:p>
            <a:r>
              <a:rPr lang="en-US" dirty="0"/>
              <a:t>Semantic Web</a:t>
            </a:r>
            <a:endParaRPr lang="en-US" dirty="0"/>
          </a:p>
        </p:txBody>
      </p:sp>
    </p:spTree>
    <p:extLst>
      <p:ext uri="{BB962C8B-B14F-4D97-AF65-F5344CB8AC3E}">
        <p14:creationId xmlns:p14="http://schemas.microsoft.com/office/powerpoint/2010/main" val="267438126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fa-IR" dirty="0"/>
          </a:p>
        </p:txBody>
      </p:sp>
      <p:sp>
        <p:nvSpPr>
          <p:cNvPr id="4" name="Slide Number Placeholder 3"/>
          <p:cNvSpPr>
            <a:spLocks noGrp="1"/>
          </p:cNvSpPr>
          <p:nvPr>
            <p:ph type="sldNum" sz="quarter" idx="10"/>
          </p:nvPr>
        </p:nvSpPr>
        <p:spPr/>
        <p:txBody>
          <a:bodyPr/>
          <a:lstStyle/>
          <a:p>
            <a:fld id="{D4325D4D-289E-48C1-B277-2BEB492A7D19}" type="slidenum">
              <a:rPr lang="en-US" smtClean="0"/>
              <a:pPr/>
              <a:t>19</a:t>
            </a:fld>
            <a:endParaRPr lang="en-US" dirty="0"/>
          </a:p>
        </p:txBody>
      </p:sp>
      <p:sp>
        <p:nvSpPr>
          <p:cNvPr id="5" name="Footer Placeholder 4"/>
          <p:cNvSpPr>
            <a:spLocks noGrp="1"/>
          </p:cNvSpPr>
          <p:nvPr>
            <p:ph type="ftr" sz="quarter" idx="11"/>
          </p:nvPr>
        </p:nvSpPr>
        <p:spPr/>
        <p:txBody>
          <a:bodyPr/>
          <a:lstStyle/>
          <a:p>
            <a:r>
              <a:rPr lang="en-US" dirty="0"/>
              <a:t>Semantic Web</a:t>
            </a:r>
            <a:endParaRPr lang="en-US" dirty="0"/>
          </a:p>
        </p:txBody>
      </p:sp>
      <p:pic>
        <p:nvPicPr>
          <p:cNvPr id="8" name="Picture 7"/>
          <p:cNvPicPr>
            <a:picLocks noChangeAspect="1"/>
          </p:cNvPicPr>
          <p:nvPr/>
        </p:nvPicPr>
        <p:blipFill>
          <a:blip r:embed="rId2"/>
          <a:stretch>
            <a:fillRect/>
          </a:stretch>
        </p:blipFill>
        <p:spPr>
          <a:xfrm>
            <a:off x="1181100" y="2419002"/>
            <a:ext cx="6314843" cy="1895774"/>
          </a:xfrm>
          <a:prstGeom prst="rect">
            <a:avLst/>
          </a:prstGeom>
        </p:spPr>
      </p:pic>
    </p:spTree>
    <p:extLst>
      <p:ext uri="{BB962C8B-B14F-4D97-AF65-F5344CB8AC3E}">
        <p14:creationId xmlns:p14="http://schemas.microsoft.com/office/powerpoint/2010/main" val="28095220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14438"/>
            <a:ext cx="8229600" cy="4911725"/>
          </a:xfrm>
        </p:spPr>
        <p:txBody>
          <a:bodyPr/>
          <a:lstStyle/>
          <a:p>
            <a:pPr marL="0" indent="0">
              <a:buNone/>
            </a:pPr>
            <a:endParaRPr lang="en-US" sz="2000" dirty="0"/>
          </a:p>
          <a:p>
            <a:r>
              <a:rPr lang="en-US" sz="2000" dirty="0" smtClean="0"/>
              <a:t>Introduction</a:t>
            </a:r>
          </a:p>
          <a:p>
            <a:r>
              <a:rPr lang="en-US" sz="2200" dirty="0" smtClean="0"/>
              <a:t>Semantic </a:t>
            </a:r>
            <a:r>
              <a:rPr lang="en-US" sz="2200" dirty="0"/>
              <a:t>Web</a:t>
            </a:r>
          </a:p>
          <a:p>
            <a:pPr lvl="1"/>
            <a:r>
              <a:rPr lang="en-US" dirty="0"/>
              <a:t>Tourism </a:t>
            </a:r>
            <a:r>
              <a:rPr lang="en-US" dirty="0" smtClean="0"/>
              <a:t>ontologies</a:t>
            </a:r>
          </a:p>
          <a:p>
            <a:pPr lvl="1"/>
            <a:r>
              <a:rPr lang="en-US" dirty="0"/>
              <a:t>Tourism </a:t>
            </a:r>
            <a:r>
              <a:rPr lang="en-US" dirty="0" smtClean="0"/>
              <a:t>Standards</a:t>
            </a:r>
          </a:p>
          <a:p>
            <a:pPr lvl="1"/>
            <a:r>
              <a:rPr lang="en-US" dirty="0"/>
              <a:t>Tourism information semantic modeling and </a:t>
            </a:r>
            <a:r>
              <a:rPr lang="en-US" dirty="0" smtClean="0"/>
              <a:t>querying</a:t>
            </a:r>
          </a:p>
          <a:p>
            <a:r>
              <a:rPr lang="en-US" dirty="0" smtClean="0"/>
              <a:t>Search Engines </a:t>
            </a:r>
          </a:p>
          <a:p>
            <a:pPr lvl="1"/>
            <a:r>
              <a:rPr lang="en-US" dirty="0"/>
              <a:t>Overview</a:t>
            </a:r>
            <a:endParaRPr lang="en-US" dirty="0" smtClean="0"/>
          </a:p>
          <a:p>
            <a:pPr lvl="1"/>
            <a:r>
              <a:rPr lang="en-US" dirty="0"/>
              <a:t>Search Engine: Markup </a:t>
            </a:r>
            <a:r>
              <a:rPr lang="en-US" dirty="0" smtClean="0"/>
              <a:t>formats</a:t>
            </a:r>
            <a:endParaRPr lang="en-US" dirty="0"/>
          </a:p>
          <a:p>
            <a:pPr lvl="1"/>
            <a:r>
              <a:rPr lang="en-US" sz="1800" dirty="0" err="1"/>
              <a:t>RDFa</a:t>
            </a:r>
            <a:r>
              <a:rPr lang="en-US" sz="1800" dirty="0"/>
              <a:t> application in </a:t>
            </a:r>
            <a:r>
              <a:rPr lang="en-US" sz="1800" dirty="0" smtClean="0"/>
              <a:t>SEO</a:t>
            </a:r>
            <a:endParaRPr lang="en-US" sz="1800" dirty="0"/>
          </a:p>
          <a:p>
            <a:r>
              <a:rPr lang="en-US" sz="2000" dirty="0"/>
              <a:t>Future </a:t>
            </a:r>
            <a:r>
              <a:rPr lang="en-US" sz="2000" dirty="0" smtClean="0"/>
              <a:t>Work</a:t>
            </a:r>
          </a:p>
          <a:p>
            <a:r>
              <a:rPr lang="en-US" sz="1800" dirty="0"/>
              <a:t>References</a:t>
            </a:r>
            <a:endParaRPr lang="en-US" sz="1800" dirty="0"/>
          </a:p>
          <a:p>
            <a:endParaRPr lang="en-US" sz="2000" dirty="0"/>
          </a:p>
        </p:txBody>
      </p:sp>
      <p:sp>
        <p:nvSpPr>
          <p:cNvPr id="4" name="Slide Number Placeholder 3"/>
          <p:cNvSpPr>
            <a:spLocks noGrp="1"/>
          </p:cNvSpPr>
          <p:nvPr>
            <p:ph type="sldNum" sz="quarter" idx="10"/>
          </p:nvPr>
        </p:nvSpPr>
        <p:spPr/>
        <p:txBody>
          <a:bodyPr/>
          <a:lstStyle/>
          <a:p>
            <a:fld id="{D4325D4D-289E-48C1-B277-2BEB492A7D19}" type="slidenum">
              <a:rPr lang="en-US" smtClean="0"/>
              <a:pPr/>
              <a:t>2</a:t>
            </a:fld>
            <a:endParaRPr lang="en-US" dirty="0"/>
          </a:p>
        </p:txBody>
      </p:sp>
      <p:sp>
        <p:nvSpPr>
          <p:cNvPr id="5" name="Footer Placeholder 4"/>
          <p:cNvSpPr>
            <a:spLocks noGrp="1"/>
          </p:cNvSpPr>
          <p:nvPr>
            <p:ph type="ftr" sz="quarter" idx="11"/>
          </p:nvPr>
        </p:nvSpPr>
        <p:spPr/>
        <p:txBody>
          <a:bodyPr/>
          <a:lstStyle/>
          <a:p>
            <a:r>
              <a:rPr lang="en-US" dirty="0"/>
              <a:t>Semantic Web</a:t>
            </a:r>
          </a:p>
        </p:txBody>
      </p:sp>
      <p:sp>
        <p:nvSpPr>
          <p:cNvPr id="6" name="Title 5"/>
          <p:cNvSpPr>
            <a:spLocks noGrp="1"/>
          </p:cNvSpPr>
          <p:nvPr>
            <p:ph type="title"/>
          </p:nvPr>
        </p:nvSpPr>
        <p:spPr/>
        <p:txBody>
          <a:bodyPr/>
          <a:lstStyle/>
          <a:p>
            <a:r>
              <a:rPr lang="en-US" dirty="0"/>
              <a:t>Index</a:t>
            </a:r>
          </a:p>
        </p:txBody>
      </p:sp>
    </p:spTree>
    <p:extLst>
      <p:ext uri="{BB962C8B-B14F-4D97-AF65-F5344CB8AC3E}">
        <p14:creationId xmlns:p14="http://schemas.microsoft.com/office/powerpoint/2010/main" val="212032316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Tourism </a:t>
            </a:r>
            <a:r>
              <a:rPr lang="en-US" dirty="0" smtClean="0"/>
              <a:t>ontologies </a:t>
            </a:r>
            <a:r>
              <a:rPr lang="en-US" sz="1800" dirty="0"/>
              <a:t>(Part </a:t>
            </a:r>
            <a:r>
              <a:rPr lang="en-US" sz="1800" dirty="0" smtClean="0"/>
              <a:t>1)</a:t>
            </a:r>
            <a:endParaRPr lang="fa-IR" sz="1800" dirty="0"/>
          </a:p>
        </p:txBody>
      </p:sp>
      <p:sp>
        <p:nvSpPr>
          <p:cNvPr id="4" name="Slide Number Placeholder 3"/>
          <p:cNvSpPr>
            <a:spLocks noGrp="1"/>
          </p:cNvSpPr>
          <p:nvPr>
            <p:ph type="sldNum" sz="quarter" idx="10"/>
          </p:nvPr>
        </p:nvSpPr>
        <p:spPr/>
        <p:txBody>
          <a:bodyPr/>
          <a:lstStyle/>
          <a:p>
            <a:fld id="{D4325D4D-289E-48C1-B277-2BEB492A7D19}" type="slidenum">
              <a:rPr lang="en-US" smtClean="0"/>
              <a:pPr/>
              <a:t>20</a:t>
            </a:fld>
            <a:endParaRPr lang="en-US" dirty="0"/>
          </a:p>
        </p:txBody>
      </p:sp>
      <p:sp>
        <p:nvSpPr>
          <p:cNvPr id="5" name="Footer Placeholder 4"/>
          <p:cNvSpPr>
            <a:spLocks noGrp="1"/>
          </p:cNvSpPr>
          <p:nvPr>
            <p:ph type="ftr" sz="quarter" idx="11"/>
          </p:nvPr>
        </p:nvSpPr>
        <p:spPr/>
        <p:txBody>
          <a:bodyPr/>
          <a:lstStyle/>
          <a:p>
            <a:r>
              <a:rPr lang="en-US" dirty="0"/>
              <a:t>Semantic Web</a:t>
            </a:r>
            <a:endParaRPr lang="en-US" dirty="0"/>
          </a:p>
        </p:txBody>
      </p:sp>
      <p:sp>
        <p:nvSpPr>
          <p:cNvPr id="6" name="Content Placeholder 2"/>
          <p:cNvSpPr>
            <a:spLocks noGrp="1"/>
          </p:cNvSpPr>
          <p:nvPr/>
        </p:nvSpPr>
        <p:spPr>
          <a:xfrm>
            <a:off x="234176" y="1512203"/>
            <a:ext cx="8619893" cy="4609816"/>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gn="justLow"/>
            <a:r>
              <a:rPr lang="en-US" sz="1400" b="1" dirty="0"/>
              <a:t>Ontology Design for Thailand Travel Industry  </a:t>
            </a:r>
            <a:r>
              <a:rPr lang="en-US" sz="1400" dirty="0"/>
              <a:t>is a new approach to design ontology for Thailand travel industry on both general information and specific dynamic local information using Domain Ontology Graph (DOG) and location based services. As a result, this ontology design will be applied to an intelligent searching for making decision of tourists. </a:t>
            </a:r>
            <a:r>
              <a:rPr lang="en-US" sz="1400" dirty="0"/>
              <a:t>This ontology design will be used in semantic tourism applications in the future. </a:t>
            </a:r>
            <a:endParaRPr lang="en-US" sz="1400" dirty="0" smtClean="0"/>
          </a:p>
          <a:p>
            <a:pPr lvl="1" algn="justLow"/>
            <a:r>
              <a:rPr lang="en-AU" sz="1600" dirty="0"/>
              <a:t>Methodology on Ontology Learning</a:t>
            </a:r>
          </a:p>
          <a:p>
            <a:pPr lvl="2" algn="justLow"/>
            <a:r>
              <a:rPr lang="en-US" sz="1200" dirty="0"/>
              <a:t>The content-based ontology learning process is applied to our design to enrich the ontology and its validation. The approach of this ontology design is based on the ontology learning process and the knowledge ontology </a:t>
            </a:r>
            <a:r>
              <a:rPr lang="en-US" sz="1200" dirty="0" smtClean="0"/>
              <a:t>modeling </a:t>
            </a:r>
            <a:r>
              <a:rPr lang="en-US" sz="1200" dirty="0"/>
              <a:t>with four steps as shown </a:t>
            </a:r>
            <a:r>
              <a:rPr lang="en-US" sz="1200" dirty="0" smtClean="0"/>
              <a:t>in this Figure </a:t>
            </a:r>
            <a:endParaRPr lang="fa-IR" sz="1200" dirty="0"/>
          </a:p>
          <a:p>
            <a:pPr lvl="1" algn="justLow"/>
            <a:endParaRPr lang="en-US" sz="1000" dirty="0"/>
          </a:p>
        </p:txBody>
      </p:sp>
      <p:pic>
        <p:nvPicPr>
          <p:cNvPr id="7" name="Picture 6"/>
          <p:cNvPicPr>
            <a:picLocks noChangeAspect="1"/>
          </p:cNvPicPr>
          <p:nvPr/>
        </p:nvPicPr>
        <p:blipFill rotWithShape="1">
          <a:blip r:embed="rId2"/>
          <a:srcRect t="9402" b="16955"/>
          <a:stretch/>
        </p:blipFill>
        <p:spPr>
          <a:xfrm>
            <a:off x="2110484" y="4248615"/>
            <a:ext cx="4867275" cy="1304692"/>
          </a:xfrm>
          <a:prstGeom prst="rect">
            <a:avLst/>
          </a:prstGeom>
        </p:spPr>
      </p:pic>
    </p:spTree>
    <p:extLst>
      <p:ext uri="{BB962C8B-B14F-4D97-AF65-F5344CB8AC3E}">
        <p14:creationId xmlns:p14="http://schemas.microsoft.com/office/powerpoint/2010/main" val="179403923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Tourism ontologies </a:t>
            </a:r>
            <a:r>
              <a:rPr lang="en-US" sz="1800" dirty="0"/>
              <a:t>(Part 1)</a:t>
            </a:r>
            <a:endParaRPr lang="fa-IR" dirty="0"/>
          </a:p>
        </p:txBody>
      </p:sp>
      <p:sp>
        <p:nvSpPr>
          <p:cNvPr id="3" name="Content Placeholder 2"/>
          <p:cNvSpPr>
            <a:spLocks noGrp="1"/>
          </p:cNvSpPr>
          <p:nvPr>
            <p:ph idx="1"/>
          </p:nvPr>
        </p:nvSpPr>
        <p:spPr/>
        <p:txBody>
          <a:bodyPr/>
          <a:lstStyle/>
          <a:p>
            <a:pPr algn="justLow"/>
            <a:r>
              <a:rPr lang="en-US" sz="1800" dirty="0"/>
              <a:t>This research will design the specific data of tourism in Thailand based on the collected static information and dynamic information. Target of the research is the </a:t>
            </a:r>
            <a:r>
              <a:rPr lang="en-US" sz="1800" dirty="0" err="1"/>
              <a:t>travellers</a:t>
            </a:r>
            <a:r>
              <a:rPr lang="en-US" sz="1800" dirty="0"/>
              <a:t> who use the internet for searching. This research will identify the context and extract domain by using reliable sources from Thailand, and will use location-based services to support general and specific information. In addition, we adopt 3 modules from the Knowledge Seeker system. </a:t>
            </a:r>
          </a:p>
          <a:p>
            <a:pPr marL="0" indent="0" algn="justLow">
              <a:buNone/>
            </a:pPr>
            <a:endParaRPr lang="en-US" dirty="0"/>
          </a:p>
        </p:txBody>
      </p:sp>
      <p:sp>
        <p:nvSpPr>
          <p:cNvPr id="4" name="Slide Number Placeholder 3"/>
          <p:cNvSpPr>
            <a:spLocks noGrp="1"/>
          </p:cNvSpPr>
          <p:nvPr>
            <p:ph type="sldNum" sz="quarter" idx="10"/>
          </p:nvPr>
        </p:nvSpPr>
        <p:spPr/>
        <p:txBody>
          <a:bodyPr/>
          <a:lstStyle/>
          <a:p>
            <a:fld id="{D4325D4D-289E-48C1-B277-2BEB492A7D19}" type="slidenum">
              <a:rPr lang="en-US" smtClean="0"/>
              <a:pPr/>
              <a:t>21</a:t>
            </a:fld>
            <a:endParaRPr lang="en-US" dirty="0"/>
          </a:p>
        </p:txBody>
      </p:sp>
      <p:sp>
        <p:nvSpPr>
          <p:cNvPr id="5" name="Footer Placeholder 4"/>
          <p:cNvSpPr>
            <a:spLocks noGrp="1"/>
          </p:cNvSpPr>
          <p:nvPr>
            <p:ph type="ftr" sz="quarter" idx="11"/>
          </p:nvPr>
        </p:nvSpPr>
        <p:spPr/>
        <p:txBody>
          <a:bodyPr/>
          <a:lstStyle/>
          <a:p>
            <a:r>
              <a:rPr lang="en-US" dirty="0"/>
              <a:t>Semantic Web</a:t>
            </a:r>
            <a:endParaRPr lang="en-US" dirty="0"/>
          </a:p>
        </p:txBody>
      </p:sp>
      <p:pic>
        <p:nvPicPr>
          <p:cNvPr id="6" name="Picture 5"/>
          <p:cNvPicPr>
            <a:picLocks noChangeAspect="1"/>
          </p:cNvPicPr>
          <p:nvPr/>
        </p:nvPicPr>
        <p:blipFill>
          <a:blip r:embed="rId2"/>
          <a:stretch>
            <a:fillRect/>
          </a:stretch>
        </p:blipFill>
        <p:spPr>
          <a:xfrm>
            <a:off x="2446648" y="3672913"/>
            <a:ext cx="4690133" cy="2608659"/>
          </a:xfrm>
          <a:prstGeom prst="rect">
            <a:avLst/>
          </a:prstGeom>
        </p:spPr>
      </p:pic>
    </p:spTree>
    <p:extLst>
      <p:ext uri="{BB962C8B-B14F-4D97-AF65-F5344CB8AC3E}">
        <p14:creationId xmlns:p14="http://schemas.microsoft.com/office/powerpoint/2010/main" val="327862439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Tourism ontologies </a:t>
            </a:r>
            <a:r>
              <a:rPr lang="en-US" sz="1800" dirty="0"/>
              <a:t>(Part 1)</a:t>
            </a:r>
            <a:endParaRPr lang="fa-IR" dirty="0"/>
          </a:p>
        </p:txBody>
      </p:sp>
      <p:sp>
        <p:nvSpPr>
          <p:cNvPr id="4" name="Slide Number Placeholder 3"/>
          <p:cNvSpPr>
            <a:spLocks noGrp="1"/>
          </p:cNvSpPr>
          <p:nvPr>
            <p:ph type="sldNum" sz="quarter" idx="10"/>
          </p:nvPr>
        </p:nvSpPr>
        <p:spPr/>
        <p:txBody>
          <a:bodyPr/>
          <a:lstStyle/>
          <a:p>
            <a:fld id="{D4325D4D-289E-48C1-B277-2BEB492A7D19}" type="slidenum">
              <a:rPr lang="en-US" smtClean="0"/>
              <a:pPr/>
              <a:t>22</a:t>
            </a:fld>
            <a:endParaRPr lang="en-US" dirty="0"/>
          </a:p>
        </p:txBody>
      </p:sp>
      <p:sp>
        <p:nvSpPr>
          <p:cNvPr id="5" name="Footer Placeholder 4"/>
          <p:cNvSpPr>
            <a:spLocks noGrp="1"/>
          </p:cNvSpPr>
          <p:nvPr>
            <p:ph type="ftr" sz="quarter" idx="11"/>
          </p:nvPr>
        </p:nvSpPr>
        <p:spPr/>
        <p:txBody>
          <a:bodyPr/>
          <a:lstStyle/>
          <a:p>
            <a:r>
              <a:rPr lang="en-US" dirty="0"/>
              <a:t>Semantic Web</a:t>
            </a:r>
            <a:endParaRPr lang="en-US" dirty="0"/>
          </a:p>
        </p:txBody>
      </p:sp>
      <p:pic>
        <p:nvPicPr>
          <p:cNvPr id="7" name="Picture 6"/>
          <p:cNvPicPr>
            <a:picLocks noChangeAspect="1"/>
          </p:cNvPicPr>
          <p:nvPr/>
        </p:nvPicPr>
        <p:blipFill>
          <a:blip r:embed="rId2"/>
          <a:stretch>
            <a:fillRect/>
          </a:stretch>
        </p:blipFill>
        <p:spPr>
          <a:xfrm>
            <a:off x="216927" y="1338147"/>
            <a:ext cx="4281021" cy="3010828"/>
          </a:xfrm>
          <a:prstGeom prst="rect">
            <a:avLst/>
          </a:prstGeom>
        </p:spPr>
      </p:pic>
      <p:pic>
        <p:nvPicPr>
          <p:cNvPr id="8" name="Picture 7"/>
          <p:cNvPicPr>
            <a:picLocks noChangeAspect="1"/>
          </p:cNvPicPr>
          <p:nvPr/>
        </p:nvPicPr>
        <p:blipFill>
          <a:blip r:embed="rId3"/>
          <a:stretch>
            <a:fillRect/>
          </a:stretch>
        </p:blipFill>
        <p:spPr>
          <a:xfrm>
            <a:off x="4591164" y="2987331"/>
            <a:ext cx="4341541" cy="3104521"/>
          </a:xfrm>
          <a:prstGeom prst="rect">
            <a:avLst/>
          </a:prstGeom>
        </p:spPr>
      </p:pic>
    </p:spTree>
    <p:extLst>
      <p:ext uri="{BB962C8B-B14F-4D97-AF65-F5344CB8AC3E}">
        <p14:creationId xmlns:p14="http://schemas.microsoft.com/office/powerpoint/2010/main" val="179033977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Tourism </a:t>
            </a:r>
            <a:r>
              <a:rPr lang="en-US" dirty="0" smtClean="0"/>
              <a:t>ontologies </a:t>
            </a:r>
            <a:r>
              <a:rPr lang="en-US" sz="1800" dirty="0" smtClean="0"/>
              <a:t>(Part 2)</a:t>
            </a:r>
            <a:endParaRPr lang="en-US" sz="1800" dirty="0"/>
          </a:p>
        </p:txBody>
      </p:sp>
      <p:sp>
        <p:nvSpPr>
          <p:cNvPr id="4" name="Slide Number Placeholder 3"/>
          <p:cNvSpPr>
            <a:spLocks noGrp="1"/>
          </p:cNvSpPr>
          <p:nvPr>
            <p:ph type="sldNum" sz="quarter" idx="10"/>
          </p:nvPr>
        </p:nvSpPr>
        <p:spPr/>
        <p:txBody>
          <a:bodyPr/>
          <a:lstStyle/>
          <a:p>
            <a:fld id="{D4325D4D-289E-48C1-B277-2BEB492A7D19}" type="slidenum">
              <a:rPr lang="en-US" smtClean="0"/>
              <a:pPr/>
              <a:t>23</a:t>
            </a:fld>
            <a:endParaRPr lang="en-US" dirty="0"/>
          </a:p>
        </p:txBody>
      </p:sp>
      <p:sp>
        <p:nvSpPr>
          <p:cNvPr id="5" name="Footer Placeholder 4"/>
          <p:cNvSpPr>
            <a:spLocks noGrp="1"/>
          </p:cNvSpPr>
          <p:nvPr>
            <p:ph type="ftr" sz="quarter" idx="11"/>
          </p:nvPr>
        </p:nvSpPr>
        <p:spPr/>
        <p:txBody>
          <a:bodyPr/>
          <a:lstStyle/>
          <a:p>
            <a:r>
              <a:rPr lang="en-US" dirty="0"/>
              <a:t>Semantic Web</a:t>
            </a:r>
          </a:p>
        </p:txBody>
      </p:sp>
      <p:sp>
        <p:nvSpPr>
          <p:cNvPr id="8" name="Content Placeholder 2"/>
          <p:cNvSpPr>
            <a:spLocks noGrp="1"/>
          </p:cNvSpPr>
          <p:nvPr/>
        </p:nvSpPr>
        <p:spPr>
          <a:xfrm>
            <a:off x="234176" y="1512203"/>
            <a:ext cx="8619893" cy="4609816"/>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gn="justLow"/>
            <a:r>
              <a:rPr lang="en-US" sz="1400" b="1" dirty="0"/>
              <a:t>The OTA (</a:t>
            </a:r>
            <a:r>
              <a:rPr lang="en-US" sz="1400" b="1" dirty="0" err="1"/>
              <a:t>OpenTravelAlliance</a:t>
            </a:r>
            <a:r>
              <a:rPr lang="en-US" sz="1400" b="1" dirty="0"/>
              <a:t>) </a:t>
            </a:r>
            <a:r>
              <a:rPr lang="en-US" sz="1400" dirty="0"/>
              <a:t>speciﬁcation deﬁnes XML Schema documents corresponding to events and activities in various travel sectors</a:t>
            </a:r>
          </a:p>
          <a:p>
            <a:pPr algn="justLow"/>
            <a:r>
              <a:rPr lang="en-US" sz="1400" b="1" dirty="0"/>
              <a:t>The </a:t>
            </a:r>
            <a:r>
              <a:rPr lang="en-US" sz="1400" b="1" dirty="0" err="1"/>
              <a:t>Harmonise</a:t>
            </a:r>
            <a:r>
              <a:rPr lang="en-US" sz="1400" b="1" dirty="0"/>
              <a:t> ontology</a:t>
            </a:r>
            <a:r>
              <a:rPr lang="en-US" sz="1400" dirty="0"/>
              <a:t> is </a:t>
            </a:r>
            <a:r>
              <a:rPr lang="en-US" sz="1400" dirty="0" err="1"/>
              <a:t>specialised</a:t>
            </a:r>
            <a:r>
              <a:rPr lang="en-US" sz="1400" dirty="0"/>
              <a:t> to address </a:t>
            </a:r>
            <a:r>
              <a:rPr lang="en-US" sz="1400" b="1" dirty="0"/>
              <a:t>interoperability problems focusing on data exchange</a:t>
            </a:r>
            <a:r>
              <a:rPr lang="en-US" sz="1400" dirty="0"/>
              <a:t>. </a:t>
            </a:r>
            <a:r>
              <a:rPr lang="en-US" sz="1400" dirty="0" err="1"/>
              <a:t>Harmonise</a:t>
            </a:r>
            <a:r>
              <a:rPr lang="en-US" sz="1400" dirty="0"/>
              <a:t> is based on mapping different tourism ontologies by using a </a:t>
            </a:r>
            <a:r>
              <a:rPr lang="en-US" sz="1400" b="1" dirty="0"/>
              <a:t>mediating </a:t>
            </a:r>
            <a:r>
              <a:rPr lang="en-US" sz="1400" dirty="0"/>
              <a:t>ontology. This central </a:t>
            </a:r>
            <a:r>
              <a:rPr lang="en-US" sz="1400" dirty="0" err="1"/>
              <a:t>Harmonise</a:t>
            </a:r>
            <a:r>
              <a:rPr lang="en-US" sz="1400" dirty="0"/>
              <a:t> ontology </a:t>
            </a:r>
            <a:r>
              <a:rPr lang="en-US" sz="1400" b="1" dirty="0"/>
              <a:t>is represented in RDF and focuses mainly on tourism events and accommodation types</a:t>
            </a:r>
            <a:r>
              <a:rPr lang="en-US" sz="1400" dirty="0"/>
              <a:t>.</a:t>
            </a:r>
          </a:p>
          <a:p>
            <a:pPr algn="justLow"/>
            <a:r>
              <a:rPr lang="en-US" sz="1400" dirty="0"/>
              <a:t> </a:t>
            </a:r>
            <a:r>
              <a:rPr lang="en-US" sz="1400" b="1" dirty="0"/>
              <a:t>The Hi-Touch ontology</a:t>
            </a:r>
            <a:r>
              <a:rPr lang="en-US" sz="1400" dirty="0"/>
              <a:t> models </a:t>
            </a:r>
            <a:r>
              <a:rPr lang="en-US" sz="1400" b="1" dirty="0"/>
              <a:t>tourism destinations</a:t>
            </a:r>
            <a:r>
              <a:rPr lang="en-US" sz="1400" dirty="0"/>
              <a:t> and their associated documentations. The ontology classiﬁes tourist objects, which are linked together in a network by semantic relationships. The </a:t>
            </a:r>
            <a:r>
              <a:rPr lang="en-US" sz="1400" b="1" dirty="0"/>
              <a:t>top-level classes of the Hi-Touch ontology are documents (any kind of documentation about a tourism product), objects (the tourism objects themselves) and publication (a document created from the results of a query). </a:t>
            </a:r>
            <a:endParaRPr lang="en-US" sz="1400" b="1" dirty="0" smtClean="0"/>
          </a:p>
          <a:p>
            <a:pPr algn="justLow"/>
            <a:r>
              <a:rPr lang="en-US" sz="1400" b="1" dirty="0"/>
              <a:t>The QALL-ME ontology </a:t>
            </a:r>
            <a:r>
              <a:rPr lang="en-US" sz="1400" dirty="0"/>
              <a:t>provides a model to describe </a:t>
            </a:r>
            <a:r>
              <a:rPr lang="en-US" sz="1400" b="1" dirty="0"/>
              <a:t>tourism destinations</a:t>
            </a:r>
            <a:r>
              <a:rPr lang="en-US" sz="1400" dirty="0"/>
              <a:t>,</a:t>
            </a:r>
            <a:r>
              <a:rPr lang="en-US" sz="1400" b="1" dirty="0"/>
              <a:t> sites, events and transportation</a:t>
            </a:r>
            <a:r>
              <a:rPr lang="en-US" sz="1400" dirty="0"/>
              <a:t> [8] and aims at establishing a </a:t>
            </a:r>
            <a:r>
              <a:rPr lang="en-US" sz="1400" b="1" dirty="0"/>
              <a:t>shared infrastructure for multilingual and multimodal question answering</a:t>
            </a:r>
            <a:r>
              <a:rPr lang="en-US" sz="1400" dirty="0"/>
              <a:t>. The </a:t>
            </a:r>
            <a:r>
              <a:rPr lang="en-US" sz="1400" dirty="0" err="1"/>
              <a:t>Tourpedia</a:t>
            </a:r>
            <a:r>
              <a:rPr lang="en-US" sz="1400" dirty="0"/>
              <a:t> catalogue describes places (points, restaurants, accommodations and interests) related to different locations (Amsterdam, London, Paris, Rome, etc.) </a:t>
            </a:r>
          </a:p>
        </p:txBody>
      </p:sp>
    </p:spTree>
    <p:extLst>
      <p:ext uri="{BB962C8B-B14F-4D97-AF65-F5344CB8AC3E}">
        <p14:creationId xmlns:p14="http://schemas.microsoft.com/office/powerpoint/2010/main" val="263898837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Tourism ontologies </a:t>
            </a:r>
            <a:r>
              <a:rPr lang="en-US" sz="1800" dirty="0"/>
              <a:t>(Part </a:t>
            </a:r>
            <a:r>
              <a:rPr lang="en-US" sz="1800" dirty="0" smtClean="0"/>
              <a:t>3)</a:t>
            </a:r>
            <a:endParaRPr lang="fa-IR" dirty="0"/>
          </a:p>
        </p:txBody>
      </p:sp>
      <p:sp>
        <p:nvSpPr>
          <p:cNvPr id="3" name="Content Placeholder 2"/>
          <p:cNvSpPr>
            <a:spLocks noGrp="1"/>
          </p:cNvSpPr>
          <p:nvPr>
            <p:ph idx="1"/>
          </p:nvPr>
        </p:nvSpPr>
        <p:spPr/>
        <p:txBody>
          <a:bodyPr/>
          <a:lstStyle/>
          <a:p>
            <a:r>
              <a:rPr lang="en-US" sz="1400" dirty="0" smtClean="0"/>
              <a:t>In </a:t>
            </a:r>
            <a:r>
              <a:rPr lang="en-US" sz="1400" dirty="0"/>
              <a:t>the </a:t>
            </a:r>
            <a:r>
              <a:rPr lang="en-US" sz="1400" b="1" dirty="0" err="1"/>
              <a:t>OnTour</a:t>
            </a:r>
            <a:r>
              <a:rPr lang="en-US" sz="1400" dirty="0"/>
              <a:t> project, a working group at the </a:t>
            </a:r>
            <a:r>
              <a:rPr lang="en-US" sz="1400" b="1" dirty="0"/>
              <a:t>Digital Enterprise Research Institute (DERI)</a:t>
            </a:r>
            <a:r>
              <a:rPr lang="en-US" sz="1400" dirty="0"/>
              <a:t> deployed the e-Tourism ontology</a:t>
            </a:r>
            <a:r>
              <a:rPr lang="en-US" sz="1400" b="1" dirty="0"/>
              <a:t> based on an international standard(</a:t>
            </a:r>
            <a:r>
              <a:rPr lang="en-US" sz="1400" dirty="0"/>
              <a:t>the “Thesaurus on Tourism &amp; Leisure Activities” of the World Tourism Organization (WTO, 2002)</a:t>
            </a:r>
            <a:r>
              <a:rPr lang="en-US" sz="1400" b="1" dirty="0"/>
              <a:t>) </a:t>
            </a:r>
            <a:r>
              <a:rPr lang="en-US" sz="1400" dirty="0"/>
              <a:t>using OWL (Web Ontology Language).. This ontology describes the domain of tourism and it focuses on </a:t>
            </a:r>
            <a:r>
              <a:rPr lang="en-US" sz="1400" b="1" dirty="0"/>
              <a:t>accommodation</a:t>
            </a:r>
            <a:r>
              <a:rPr lang="en-US" sz="1400" dirty="0"/>
              <a:t> and </a:t>
            </a:r>
            <a:r>
              <a:rPr lang="en-US" sz="1400" b="1" dirty="0"/>
              <a:t>activities</a:t>
            </a:r>
            <a:r>
              <a:rPr lang="en-US" sz="1400" dirty="0"/>
              <a:t>.</a:t>
            </a:r>
          </a:p>
          <a:p>
            <a:r>
              <a:rPr lang="en-US" sz="1400" b="1" dirty="0" err="1"/>
              <a:t>Mondeca’s</a:t>
            </a:r>
            <a:r>
              <a:rPr lang="en-US" sz="1400" dirty="0"/>
              <a:t> tourism ontology (http://www.mondeca.com) defines tourism concepts based on the WTO thesaurus. These concepts include </a:t>
            </a:r>
            <a:r>
              <a:rPr lang="en-US" sz="1400" b="1" dirty="0"/>
              <a:t>terms</a:t>
            </a:r>
            <a:r>
              <a:rPr lang="en-US" sz="1400" dirty="0"/>
              <a:t> for </a:t>
            </a:r>
            <a:r>
              <a:rPr lang="en-US" sz="1400" b="1" dirty="0"/>
              <a:t>tourism object profiling</a:t>
            </a:r>
            <a:r>
              <a:rPr lang="en-US" sz="1400" dirty="0"/>
              <a:t>, </a:t>
            </a:r>
            <a:r>
              <a:rPr lang="en-US" sz="1400" b="1" dirty="0"/>
              <a:t>tourism</a:t>
            </a:r>
            <a:r>
              <a:rPr lang="en-US" sz="1400" dirty="0"/>
              <a:t> </a:t>
            </a:r>
            <a:r>
              <a:rPr lang="en-US" sz="1400" b="1" dirty="0"/>
              <a:t>and cultural objects</a:t>
            </a:r>
            <a:r>
              <a:rPr lang="en-US" sz="1400" dirty="0"/>
              <a:t>, </a:t>
            </a:r>
            <a:r>
              <a:rPr lang="en-US" sz="1400" b="1" dirty="0"/>
              <a:t>tourism packages </a:t>
            </a:r>
            <a:r>
              <a:rPr lang="en-US" sz="1400" dirty="0"/>
              <a:t>and </a:t>
            </a:r>
            <a:r>
              <a:rPr lang="en-US" sz="1400" b="1" dirty="0"/>
              <a:t>tourism multimedia content.</a:t>
            </a:r>
          </a:p>
          <a:p>
            <a:r>
              <a:rPr lang="en-US" sz="1400" b="1" dirty="0"/>
              <a:t>COTRIN (Comprehensive Ontology for the Travel Industry) </a:t>
            </a:r>
            <a:r>
              <a:rPr lang="en-US" sz="1400" dirty="0"/>
              <a:t>a comprehensive and precise reference ontology (Cardoso, 2004). The objective of COTRIN is the </a:t>
            </a:r>
            <a:r>
              <a:rPr lang="en-US" sz="1400" b="1" dirty="0"/>
              <a:t>implementation of the semantic XML-based OTA specifications</a:t>
            </a:r>
            <a:r>
              <a:rPr lang="en-US" sz="1400" dirty="0"/>
              <a:t>. Major </a:t>
            </a:r>
            <a:r>
              <a:rPr lang="en-US" sz="1400" b="1" dirty="0"/>
              <a:t>airlines</a:t>
            </a:r>
            <a:r>
              <a:rPr lang="en-US" sz="1400" dirty="0"/>
              <a:t>, </a:t>
            </a:r>
            <a:r>
              <a:rPr lang="en-US" sz="1400" b="1" dirty="0"/>
              <a:t>hoteliers</a:t>
            </a:r>
            <a:r>
              <a:rPr lang="en-US" sz="1400" dirty="0"/>
              <a:t>, </a:t>
            </a:r>
            <a:r>
              <a:rPr lang="en-US" sz="1400" b="1" dirty="0"/>
              <a:t>car rental</a:t>
            </a:r>
            <a:r>
              <a:rPr lang="en-US" sz="1400" dirty="0"/>
              <a:t> companies, </a:t>
            </a:r>
            <a:r>
              <a:rPr lang="en-US" sz="1400" b="1" dirty="0"/>
              <a:t>leisure suppliers</a:t>
            </a:r>
            <a:r>
              <a:rPr lang="en-US" sz="1400" dirty="0"/>
              <a:t>, </a:t>
            </a:r>
            <a:r>
              <a:rPr lang="en-US" sz="1400" b="1" dirty="0"/>
              <a:t>travel agencies</a:t>
            </a:r>
            <a:r>
              <a:rPr lang="en-US" sz="1400" dirty="0"/>
              <a:t> and others will use COTRIN to bring together autonomous and heterogeneous tourism web services, web processes, applications, data, and components residing in distributed environments.</a:t>
            </a:r>
          </a:p>
          <a:p>
            <a:r>
              <a:rPr lang="en-US" sz="1400" dirty="0"/>
              <a:t>The </a:t>
            </a:r>
            <a:r>
              <a:rPr lang="en-US" sz="1400" b="1" dirty="0"/>
              <a:t>LA_DMS (Layered Adaptive semantic-based DMS and P2P)</a:t>
            </a:r>
            <a:r>
              <a:rPr lang="en-US" sz="1400" dirty="0"/>
              <a:t> project deployed at the tourism destination ontology to enable </a:t>
            </a:r>
            <a:r>
              <a:rPr lang="en-US" sz="1400" b="1" dirty="0"/>
              <a:t>destination management systems (DMS)</a:t>
            </a:r>
            <a:r>
              <a:rPr lang="en-US" sz="1400" dirty="0"/>
              <a:t> adaptive to user’s needs concerning information about tourism destinations (</a:t>
            </a:r>
            <a:r>
              <a:rPr lang="en-US" sz="1400" dirty="0" err="1"/>
              <a:t>Kanellopoulos</a:t>
            </a:r>
            <a:r>
              <a:rPr lang="en-US" sz="1400" dirty="0"/>
              <a:t> et al., 2005).</a:t>
            </a:r>
          </a:p>
          <a:p>
            <a:r>
              <a:rPr lang="en-US" sz="1400" dirty="0"/>
              <a:t>The </a:t>
            </a:r>
            <a:r>
              <a:rPr lang="en-US" sz="1400" b="1" dirty="0" err="1"/>
              <a:t>Satine</a:t>
            </a:r>
            <a:r>
              <a:rPr lang="en-US" sz="1400" dirty="0"/>
              <a:t> project developed </a:t>
            </a:r>
            <a:r>
              <a:rPr lang="en-US" sz="1400" b="1" dirty="0"/>
              <a:t>a secure semantics-based</a:t>
            </a:r>
            <a:r>
              <a:rPr lang="en-US" sz="1400" dirty="0"/>
              <a:t> interoperability framework for exploiting web service platforms </a:t>
            </a:r>
            <a:r>
              <a:rPr lang="en-US" sz="1400" b="1" dirty="0"/>
              <a:t>in conjunction with peer-to-peer (P2P) networks</a:t>
            </a:r>
            <a:r>
              <a:rPr lang="en-US" sz="1400" dirty="0"/>
              <a:t> in the tourist industry (</a:t>
            </a:r>
            <a:r>
              <a:rPr lang="en-US" sz="1400" dirty="0" err="1"/>
              <a:t>Dogac</a:t>
            </a:r>
            <a:r>
              <a:rPr lang="en-US" sz="1400" dirty="0"/>
              <a:t> et al., 2004).</a:t>
            </a:r>
            <a:endParaRPr lang="en-US" sz="1400" b="1" dirty="0"/>
          </a:p>
          <a:p>
            <a:endParaRPr lang="en-US" sz="1400" dirty="0"/>
          </a:p>
          <a:p>
            <a:endParaRPr lang="en-US" sz="1400" dirty="0"/>
          </a:p>
          <a:p>
            <a:pPr marL="0" indent="0">
              <a:buNone/>
            </a:pPr>
            <a:endParaRPr lang="fa-IR" sz="1400" dirty="0"/>
          </a:p>
        </p:txBody>
      </p:sp>
      <p:sp>
        <p:nvSpPr>
          <p:cNvPr id="4" name="Slide Number Placeholder 3"/>
          <p:cNvSpPr>
            <a:spLocks noGrp="1"/>
          </p:cNvSpPr>
          <p:nvPr>
            <p:ph type="sldNum" sz="quarter" idx="10"/>
          </p:nvPr>
        </p:nvSpPr>
        <p:spPr/>
        <p:txBody>
          <a:bodyPr/>
          <a:lstStyle/>
          <a:p>
            <a:fld id="{D4325D4D-289E-48C1-B277-2BEB492A7D19}" type="slidenum">
              <a:rPr lang="en-US" smtClean="0"/>
              <a:pPr/>
              <a:t>24</a:t>
            </a:fld>
            <a:endParaRPr lang="en-US" dirty="0"/>
          </a:p>
        </p:txBody>
      </p:sp>
      <p:sp>
        <p:nvSpPr>
          <p:cNvPr id="5" name="Footer Placeholder 4"/>
          <p:cNvSpPr>
            <a:spLocks noGrp="1"/>
          </p:cNvSpPr>
          <p:nvPr>
            <p:ph type="ftr" sz="quarter" idx="11"/>
          </p:nvPr>
        </p:nvSpPr>
        <p:spPr/>
        <p:txBody>
          <a:bodyPr/>
          <a:lstStyle/>
          <a:p>
            <a:r>
              <a:rPr lang="en-US" dirty="0"/>
              <a:t>Semantic Web</a:t>
            </a:r>
            <a:endParaRPr lang="en-US" dirty="0"/>
          </a:p>
        </p:txBody>
      </p:sp>
    </p:spTree>
    <p:extLst>
      <p:ext uri="{BB962C8B-B14F-4D97-AF65-F5344CB8AC3E}">
        <p14:creationId xmlns:p14="http://schemas.microsoft.com/office/powerpoint/2010/main" val="178908012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Tourism ontologies </a:t>
            </a:r>
            <a:r>
              <a:rPr lang="en-US" sz="1800" dirty="0"/>
              <a:t>(Part 3)</a:t>
            </a:r>
            <a:endParaRPr lang="en-US" dirty="0"/>
          </a:p>
        </p:txBody>
      </p:sp>
      <p:sp>
        <p:nvSpPr>
          <p:cNvPr id="4" name="Slide Number Placeholder 3"/>
          <p:cNvSpPr>
            <a:spLocks noGrp="1"/>
          </p:cNvSpPr>
          <p:nvPr>
            <p:ph type="sldNum" sz="quarter" idx="10"/>
          </p:nvPr>
        </p:nvSpPr>
        <p:spPr/>
        <p:txBody>
          <a:bodyPr/>
          <a:lstStyle/>
          <a:p>
            <a:fld id="{D4325D4D-289E-48C1-B277-2BEB492A7D19}" type="slidenum">
              <a:rPr lang="en-US" smtClean="0"/>
              <a:pPr/>
              <a:t>25</a:t>
            </a:fld>
            <a:endParaRPr lang="en-US" dirty="0"/>
          </a:p>
        </p:txBody>
      </p:sp>
      <p:sp>
        <p:nvSpPr>
          <p:cNvPr id="5" name="Footer Placeholder 4"/>
          <p:cNvSpPr>
            <a:spLocks noGrp="1"/>
          </p:cNvSpPr>
          <p:nvPr>
            <p:ph type="ftr" sz="quarter" idx="11"/>
          </p:nvPr>
        </p:nvSpPr>
        <p:spPr/>
        <p:txBody>
          <a:bodyPr/>
          <a:lstStyle/>
          <a:p>
            <a:r>
              <a:rPr lang="en-US" dirty="0"/>
              <a:t>Semantic Web</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7748" y="1363524"/>
            <a:ext cx="8418443" cy="4735374"/>
          </a:xfrm>
          <a:prstGeom prst="rect">
            <a:avLst/>
          </a:prstGeom>
        </p:spPr>
      </p:pic>
    </p:spTree>
    <p:extLst>
      <p:ext uri="{BB962C8B-B14F-4D97-AF65-F5344CB8AC3E}">
        <p14:creationId xmlns:p14="http://schemas.microsoft.com/office/powerpoint/2010/main" val="163440830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Tourism Standards</a:t>
            </a:r>
            <a:endParaRPr lang="fa-IR" dirty="0"/>
          </a:p>
        </p:txBody>
      </p:sp>
      <p:sp>
        <p:nvSpPr>
          <p:cNvPr id="3" name="Content Placeholder 2"/>
          <p:cNvSpPr>
            <a:spLocks noGrp="1"/>
          </p:cNvSpPr>
          <p:nvPr>
            <p:ph idx="1"/>
          </p:nvPr>
        </p:nvSpPr>
        <p:spPr/>
        <p:txBody>
          <a:bodyPr/>
          <a:lstStyle/>
          <a:p>
            <a:r>
              <a:rPr lang="en-US" sz="1800" dirty="0"/>
              <a:t>The interoperability of </a:t>
            </a:r>
            <a:r>
              <a:rPr lang="en-US" sz="1800" b="1" dirty="0"/>
              <a:t>Tourism Information Systems (TIS)</a:t>
            </a:r>
            <a:r>
              <a:rPr lang="en-US" sz="1800" dirty="0"/>
              <a:t> is a major challenge for the development of tourism domain. Several national, European and international institutional initiatives have proposed different standards to meet the speciﬁc needs of tourism professionals. </a:t>
            </a:r>
          </a:p>
          <a:p>
            <a:r>
              <a:rPr lang="en-US" sz="1800" dirty="0"/>
              <a:t>TIF (Tour In France) evolved in 1999 in France </a:t>
            </a:r>
            <a:r>
              <a:rPr lang="en-US" sz="1800" b="1" dirty="0"/>
              <a:t>to facilitate data exchange</a:t>
            </a:r>
            <a:r>
              <a:rPr lang="en-US" sz="1800" dirty="0"/>
              <a:t> between different actors.</a:t>
            </a:r>
          </a:p>
          <a:p>
            <a:r>
              <a:rPr lang="en-US" sz="1800" dirty="0"/>
              <a:t>In </a:t>
            </a:r>
            <a:r>
              <a:rPr lang="en-US" sz="1800" b="1" dirty="0"/>
              <a:t>2004</a:t>
            </a:r>
            <a:r>
              <a:rPr lang="en-US" sz="1800" dirty="0"/>
              <a:t>, the </a:t>
            </a:r>
            <a:r>
              <a:rPr lang="en-US" sz="1800" b="1" dirty="0" err="1"/>
              <a:t>TourInFrance</a:t>
            </a:r>
            <a:r>
              <a:rPr lang="en-US" sz="1800" b="1" dirty="0"/>
              <a:t> Technical Group (TIFTG)</a:t>
            </a:r>
            <a:r>
              <a:rPr lang="en-US" sz="1800" dirty="0"/>
              <a:t> approved the new version of the standard, </a:t>
            </a:r>
            <a:r>
              <a:rPr lang="en-US" sz="1800" b="1" dirty="0"/>
              <a:t>TIF V3</a:t>
            </a:r>
            <a:r>
              <a:rPr lang="en-US" sz="1800" dirty="0"/>
              <a:t>. In this version, the standard has evolved towards</a:t>
            </a:r>
            <a:r>
              <a:rPr lang="en-US" sz="1800" b="1" dirty="0"/>
              <a:t> XML technologies</a:t>
            </a:r>
            <a:r>
              <a:rPr lang="en-US" sz="1800" dirty="0"/>
              <a:t> </a:t>
            </a:r>
            <a:r>
              <a:rPr lang="en-US" sz="1800" b="1" dirty="0"/>
              <a:t>to</a:t>
            </a:r>
            <a:r>
              <a:rPr lang="en-US" sz="1800" dirty="0"/>
              <a:t> </a:t>
            </a:r>
            <a:r>
              <a:rPr lang="en-US" sz="1800" b="1" dirty="0"/>
              <a:t>facilitate publishing information on the Web and information exchange between systems</a:t>
            </a:r>
            <a:r>
              <a:rPr lang="en-US" sz="1800" dirty="0"/>
              <a:t>, and is accompanied by several thesaurus. The last version of TIF can be downloaded from the following Web site: http://tourinfrance.free.fr/. </a:t>
            </a:r>
          </a:p>
          <a:p>
            <a:endParaRPr lang="en-US" sz="1800" dirty="0"/>
          </a:p>
          <a:p>
            <a:endParaRPr lang="fa-IR" sz="1800" dirty="0"/>
          </a:p>
        </p:txBody>
      </p:sp>
      <p:sp>
        <p:nvSpPr>
          <p:cNvPr id="4" name="Slide Number Placeholder 3"/>
          <p:cNvSpPr>
            <a:spLocks noGrp="1"/>
          </p:cNvSpPr>
          <p:nvPr>
            <p:ph type="sldNum" sz="quarter" idx="10"/>
          </p:nvPr>
        </p:nvSpPr>
        <p:spPr/>
        <p:txBody>
          <a:bodyPr/>
          <a:lstStyle/>
          <a:p>
            <a:fld id="{D4325D4D-289E-48C1-B277-2BEB492A7D19}" type="slidenum">
              <a:rPr lang="en-US" smtClean="0"/>
              <a:pPr/>
              <a:t>26</a:t>
            </a:fld>
            <a:endParaRPr lang="en-US" dirty="0"/>
          </a:p>
        </p:txBody>
      </p:sp>
      <p:sp>
        <p:nvSpPr>
          <p:cNvPr id="5" name="Footer Placeholder 4"/>
          <p:cNvSpPr>
            <a:spLocks noGrp="1"/>
          </p:cNvSpPr>
          <p:nvPr>
            <p:ph type="ftr" sz="quarter" idx="11"/>
          </p:nvPr>
        </p:nvSpPr>
        <p:spPr/>
        <p:txBody>
          <a:bodyPr/>
          <a:lstStyle/>
          <a:p>
            <a:r>
              <a:rPr lang="en-US" dirty="0"/>
              <a:t>Semantic Web</a:t>
            </a:r>
            <a:endParaRPr lang="en-US" dirty="0"/>
          </a:p>
        </p:txBody>
      </p:sp>
    </p:spTree>
    <p:extLst>
      <p:ext uri="{BB962C8B-B14F-4D97-AF65-F5344CB8AC3E}">
        <p14:creationId xmlns:p14="http://schemas.microsoft.com/office/powerpoint/2010/main" val="58842705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000" dirty="0"/>
              <a:t>Sample syntax of TIF to describe an address </a:t>
            </a:r>
            <a:r>
              <a:rPr lang="en-US" sz="1400" dirty="0"/>
              <a:t>(respect the standard TIF V3)</a:t>
            </a:r>
            <a:endParaRPr lang="fa-IR" sz="2000" dirty="0"/>
          </a:p>
        </p:txBody>
      </p:sp>
      <p:sp>
        <p:nvSpPr>
          <p:cNvPr id="4" name="Slide Number Placeholder 3"/>
          <p:cNvSpPr>
            <a:spLocks noGrp="1"/>
          </p:cNvSpPr>
          <p:nvPr>
            <p:ph type="sldNum" sz="quarter" idx="10"/>
          </p:nvPr>
        </p:nvSpPr>
        <p:spPr/>
        <p:txBody>
          <a:bodyPr/>
          <a:lstStyle/>
          <a:p>
            <a:fld id="{D4325D4D-289E-48C1-B277-2BEB492A7D19}" type="slidenum">
              <a:rPr lang="en-US" smtClean="0"/>
              <a:pPr/>
              <a:t>27</a:t>
            </a:fld>
            <a:endParaRPr lang="en-US" dirty="0"/>
          </a:p>
        </p:txBody>
      </p:sp>
      <p:sp>
        <p:nvSpPr>
          <p:cNvPr id="5" name="Footer Placeholder 4"/>
          <p:cNvSpPr>
            <a:spLocks noGrp="1"/>
          </p:cNvSpPr>
          <p:nvPr>
            <p:ph type="ftr" sz="quarter" idx="11"/>
          </p:nvPr>
        </p:nvSpPr>
        <p:spPr/>
        <p:txBody>
          <a:bodyPr/>
          <a:lstStyle/>
          <a:p>
            <a:r>
              <a:rPr lang="en-US" smtClean="0"/>
              <a:t>IUT - Title</a:t>
            </a:r>
            <a:endParaRPr lang="en-US" dirty="0"/>
          </a:p>
        </p:txBody>
      </p:sp>
      <p:pic>
        <p:nvPicPr>
          <p:cNvPr id="6" name="Content Placeholder 3"/>
          <p:cNvPicPr>
            <a:picLocks noChangeAspect="1"/>
          </p:cNvPicPr>
          <p:nvPr/>
        </p:nvPicPr>
        <p:blipFill>
          <a:blip r:embed="rId2"/>
          <a:stretch>
            <a:fillRect/>
          </a:stretch>
        </p:blipFill>
        <p:spPr bwMode="auto">
          <a:xfrm>
            <a:off x="1752477" y="1454966"/>
            <a:ext cx="5639046" cy="4884716"/>
          </a:xfrm>
          <a:prstGeom prst="rect">
            <a:avLst/>
          </a:prstGeom>
          <a:noFill/>
          <a:ln w="9525">
            <a:noFill/>
            <a:miter lim="800000"/>
            <a:headEnd/>
            <a:tailEnd/>
          </a:ln>
        </p:spPr>
      </p:pic>
    </p:spTree>
    <p:extLst>
      <p:ext uri="{BB962C8B-B14F-4D97-AF65-F5344CB8AC3E}">
        <p14:creationId xmlns:p14="http://schemas.microsoft.com/office/powerpoint/2010/main" val="395899061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a:t>Tourism information semantic modeling and querying</a:t>
            </a:r>
            <a:endParaRPr lang="fa-IR" sz="2400" dirty="0"/>
          </a:p>
        </p:txBody>
      </p:sp>
      <p:sp>
        <p:nvSpPr>
          <p:cNvPr id="4" name="Slide Number Placeholder 3"/>
          <p:cNvSpPr>
            <a:spLocks noGrp="1"/>
          </p:cNvSpPr>
          <p:nvPr>
            <p:ph type="sldNum" sz="quarter" idx="10"/>
          </p:nvPr>
        </p:nvSpPr>
        <p:spPr/>
        <p:txBody>
          <a:bodyPr/>
          <a:lstStyle/>
          <a:p>
            <a:fld id="{D4325D4D-289E-48C1-B277-2BEB492A7D19}" type="slidenum">
              <a:rPr lang="en-US" smtClean="0"/>
              <a:pPr/>
              <a:t>28</a:t>
            </a:fld>
            <a:endParaRPr lang="en-US" dirty="0"/>
          </a:p>
        </p:txBody>
      </p:sp>
      <p:sp>
        <p:nvSpPr>
          <p:cNvPr id="5" name="Footer Placeholder 4"/>
          <p:cNvSpPr>
            <a:spLocks noGrp="1"/>
          </p:cNvSpPr>
          <p:nvPr>
            <p:ph type="ftr" sz="quarter" idx="11"/>
          </p:nvPr>
        </p:nvSpPr>
        <p:spPr/>
        <p:txBody>
          <a:bodyPr/>
          <a:lstStyle/>
          <a:p>
            <a:r>
              <a:rPr lang="en-US" smtClean="0"/>
              <a:t>IUT - Title</a:t>
            </a:r>
            <a:endParaRPr lang="en-US" dirty="0"/>
          </a:p>
        </p:txBody>
      </p:sp>
      <p:sp>
        <p:nvSpPr>
          <p:cNvPr id="6" name="Content Placeholder 2"/>
          <p:cNvSpPr>
            <a:spLocks noGrp="1"/>
          </p:cNvSpPr>
          <p:nvPr>
            <p:ph idx="1"/>
          </p:nvPr>
        </p:nvSpPr>
        <p:spPr>
          <a:xfrm>
            <a:off x="457200" y="1683834"/>
            <a:ext cx="8118088" cy="3824867"/>
          </a:xfrm>
        </p:spPr>
        <p:txBody>
          <a:bodyPr>
            <a:normAutofit/>
          </a:bodyPr>
          <a:lstStyle/>
          <a:p>
            <a:r>
              <a:rPr lang="en-US" sz="1800" b="1" dirty="0"/>
              <a:t>Semantic annotation </a:t>
            </a:r>
            <a:r>
              <a:rPr lang="en-US" sz="1800" dirty="0"/>
              <a:t>is the process of inserting tags in documents in order to assign semantics to the text</a:t>
            </a:r>
            <a:r>
              <a:rPr lang="en-US" sz="1800" dirty="0" smtClean="0"/>
              <a:t>.</a:t>
            </a:r>
          </a:p>
          <a:p>
            <a:pPr marL="0" indent="0">
              <a:buNone/>
            </a:pPr>
            <a:endParaRPr lang="en-US" sz="1800" dirty="0"/>
          </a:p>
          <a:p>
            <a:r>
              <a:rPr lang="en-US" sz="1800" dirty="0"/>
              <a:t>The </a:t>
            </a:r>
            <a:r>
              <a:rPr lang="en-US" sz="1800" b="1" dirty="0"/>
              <a:t>success</a:t>
            </a:r>
            <a:r>
              <a:rPr lang="en-US" sz="1800" dirty="0"/>
              <a:t> of the semantic web in the tourism industry will depend on the </a:t>
            </a:r>
            <a:r>
              <a:rPr lang="en-US" sz="1800" b="1" dirty="0"/>
              <a:t>availability of suitable ontologies </a:t>
            </a:r>
            <a:r>
              <a:rPr lang="en-US" sz="1800" dirty="0"/>
              <a:t>as well as </a:t>
            </a:r>
            <a:r>
              <a:rPr lang="en-US" sz="1800" b="1" dirty="0"/>
              <a:t>the proliferation of web pages annotated with metadata conforming to these ontologies</a:t>
            </a:r>
            <a:r>
              <a:rPr lang="en-US" sz="1800" dirty="0"/>
              <a:t>.</a:t>
            </a:r>
          </a:p>
        </p:txBody>
      </p:sp>
    </p:spTree>
    <p:extLst>
      <p:ext uri="{BB962C8B-B14F-4D97-AF65-F5344CB8AC3E}">
        <p14:creationId xmlns:p14="http://schemas.microsoft.com/office/powerpoint/2010/main" val="15193214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Architecture of Annotation Environment</a:t>
            </a:r>
          </a:p>
        </p:txBody>
      </p:sp>
      <p:pic>
        <p:nvPicPr>
          <p:cNvPr id="5" name="Content Placeholder 4"/>
          <p:cNvPicPr>
            <a:picLocks noGrp="1" noChangeAspect="1"/>
          </p:cNvPicPr>
          <p:nvPr>
            <p:ph idx="1"/>
          </p:nvPr>
        </p:nvPicPr>
        <p:blipFill>
          <a:blip r:embed="rId2"/>
          <a:stretch>
            <a:fillRect/>
          </a:stretch>
        </p:blipFill>
        <p:spPr>
          <a:xfrm>
            <a:off x="1828800" y="2379284"/>
            <a:ext cx="5212240" cy="2924460"/>
          </a:xfrm>
          <a:prstGeom prst="rect">
            <a:avLst/>
          </a:prstGeom>
        </p:spPr>
      </p:pic>
      <p:sp>
        <p:nvSpPr>
          <p:cNvPr id="4" name="Slide Number Placeholder 3"/>
          <p:cNvSpPr>
            <a:spLocks noGrp="1"/>
          </p:cNvSpPr>
          <p:nvPr>
            <p:ph type="sldNum" sz="quarter" idx="10"/>
          </p:nvPr>
        </p:nvSpPr>
        <p:spPr>
          <a:xfrm>
            <a:off x="0" y="6553199"/>
            <a:ext cx="457200" cy="304801"/>
          </a:xfrm>
        </p:spPr>
        <p:txBody>
          <a:bodyPr/>
          <a:lstStyle/>
          <a:p>
            <a:r>
              <a:rPr lang="en-US" dirty="0" smtClean="0"/>
              <a:t>13</a:t>
            </a:r>
            <a:endParaRPr lang="en-US" dirty="0"/>
          </a:p>
        </p:txBody>
      </p:sp>
      <p:sp>
        <p:nvSpPr>
          <p:cNvPr id="6" name="Footer Placeholder 4"/>
          <p:cNvSpPr>
            <a:spLocks noGrp="1"/>
          </p:cNvSpPr>
          <p:nvPr>
            <p:ph type="ftr" sz="quarter" idx="11"/>
          </p:nvPr>
        </p:nvSpPr>
        <p:spPr>
          <a:xfrm>
            <a:off x="457200" y="6553200"/>
            <a:ext cx="1447800" cy="304800"/>
          </a:xfrm>
        </p:spPr>
        <p:txBody>
          <a:bodyPr/>
          <a:lstStyle/>
          <a:p>
            <a:r>
              <a:rPr lang="en-US" dirty="0" smtClean="0"/>
              <a:t>Semantic Web</a:t>
            </a:r>
            <a:endParaRPr lang="en-US" dirty="0"/>
          </a:p>
        </p:txBody>
      </p:sp>
    </p:spTree>
    <p:extLst>
      <p:ext uri="{BB962C8B-B14F-4D97-AF65-F5344CB8AC3E}">
        <p14:creationId xmlns:p14="http://schemas.microsoft.com/office/powerpoint/2010/main" val="194919962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fa-IR" dirty="0"/>
          </a:p>
        </p:txBody>
      </p:sp>
      <p:sp>
        <p:nvSpPr>
          <p:cNvPr id="3" name="Content Placeholder 2"/>
          <p:cNvSpPr>
            <a:spLocks noGrp="1"/>
          </p:cNvSpPr>
          <p:nvPr>
            <p:ph idx="1"/>
          </p:nvPr>
        </p:nvSpPr>
        <p:spPr>
          <a:xfrm>
            <a:off x="457200" y="1510990"/>
            <a:ext cx="8229600" cy="4525963"/>
          </a:xfrm>
        </p:spPr>
        <p:txBody>
          <a:bodyPr/>
          <a:lstStyle/>
          <a:p>
            <a:pPr marL="0" indent="0" algn="ctr">
              <a:buNone/>
            </a:pPr>
            <a:r>
              <a:rPr lang="en-GB" altLang="fa-IR" sz="3200" dirty="0" smtClean="0"/>
              <a:t>Let’s </a:t>
            </a:r>
            <a:r>
              <a:rPr lang="en-GB" altLang="fa-IR" sz="3200" dirty="0"/>
              <a:t>organize a trip to </a:t>
            </a:r>
            <a:r>
              <a:rPr lang="en-GB" altLang="fa-IR" sz="3200" dirty="0" smtClean="0"/>
              <a:t>Iran </a:t>
            </a:r>
            <a:r>
              <a:rPr lang="en-GB" altLang="fa-IR" sz="3200" dirty="0"/>
              <a:t>using the Web!</a:t>
            </a:r>
            <a:endParaRPr lang="fa-IR" sz="3200" dirty="0"/>
          </a:p>
        </p:txBody>
      </p:sp>
      <p:sp>
        <p:nvSpPr>
          <p:cNvPr id="4" name="Slide Number Placeholder 3"/>
          <p:cNvSpPr>
            <a:spLocks noGrp="1"/>
          </p:cNvSpPr>
          <p:nvPr>
            <p:ph type="sldNum" sz="quarter" idx="10"/>
          </p:nvPr>
        </p:nvSpPr>
        <p:spPr/>
        <p:txBody>
          <a:bodyPr/>
          <a:lstStyle/>
          <a:p>
            <a:fld id="{D4325D4D-289E-48C1-B277-2BEB492A7D19}" type="slidenum">
              <a:rPr lang="en-US" smtClean="0"/>
              <a:pPr/>
              <a:t>3</a:t>
            </a:fld>
            <a:endParaRPr lang="en-US" dirty="0"/>
          </a:p>
        </p:txBody>
      </p:sp>
      <p:sp>
        <p:nvSpPr>
          <p:cNvPr id="5" name="Footer Placeholder 4"/>
          <p:cNvSpPr>
            <a:spLocks noGrp="1"/>
          </p:cNvSpPr>
          <p:nvPr>
            <p:ph type="ftr" sz="quarter" idx="11"/>
          </p:nvPr>
        </p:nvSpPr>
        <p:spPr/>
        <p:txBody>
          <a:bodyPr/>
          <a:lstStyle/>
          <a:p>
            <a:r>
              <a:rPr lang="en-US" dirty="0"/>
              <a:t>Semantic Web</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6161" y="2136963"/>
            <a:ext cx="7571678" cy="4158113"/>
          </a:xfrm>
          <a:prstGeom prst="rect">
            <a:avLst/>
          </a:prstGeom>
        </p:spPr>
      </p:pic>
    </p:spTree>
    <p:extLst>
      <p:ext uri="{BB962C8B-B14F-4D97-AF65-F5344CB8AC3E}">
        <p14:creationId xmlns:p14="http://schemas.microsoft.com/office/powerpoint/2010/main" val="384667274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Search Engines </a:t>
            </a:r>
            <a:endParaRPr lang="fa-IR" dirty="0"/>
          </a:p>
        </p:txBody>
      </p:sp>
      <p:sp>
        <p:nvSpPr>
          <p:cNvPr id="3" name="Content Placeholder 2"/>
          <p:cNvSpPr>
            <a:spLocks noGrp="1"/>
          </p:cNvSpPr>
          <p:nvPr>
            <p:ph idx="1"/>
          </p:nvPr>
        </p:nvSpPr>
        <p:spPr/>
        <p:txBody>
          <a:bodyPr/>
          <a:lstStyle/>
          <a:p>
            <a:pPr algn="justLow"/>
            <a:r>
              <a:rPr lang="en-US" sz="1600" dirty="0"/>
              <a:t>Search </a:t>
            </a:r>
            <a:r>
              <a:rPr lang="en-US" sz="1600" dirty="0" smtClean="0"/>
              <a:t>engines are </a:t>
            </a:r>
            <a:r>
              <a:rPr lang="en-US" sz="1600" dirty="0"/>
              <a:t>an important tool for </a:t>
            </a:r>
            <a:r>
              <a:rPr lang="en-US" sz="1600" dirty="0" smtClean="0"/>
              <a:t>travelers </a:t>
            </a:r>
            <a:r>
              <a:rPr lang="en-US" sz="1600" dirty="0"/>
              <a:t>to search for information </a:t>
            </a:r>
            <a:r>
              <a:rPr lang="en-US" sz="1600" dirty="0" smtClean="0"/>
              <a:t>about destinations. </a:t>
            </a:r>
            <a:r>
              <a:rPr lang="en-US" sz="1600" dirty="0"/>
              <a:t>Google provides many services such as Google search, Google translate, and Google maps. Especially, Google maps offer street maps, street view, and satellite view, finding route and traffic status. </a:t>
            </a:r>
            <a:endParaRPr lang="en-US" sz="1600" dirty="0" smtClean="0"/>
          </a:p>
          <a:p>
            <a:pPr algn="justLow"/>
            <a:r>
              <a:rPr lang="en-US" sz="1600" dirty="0" smtClean="0"/>
              <a:t>However </a:t>
            </a:r>
            <a:r>
              <a:rPr lang="en-US" sz="1600" dirty="0"/>
              <a:t>these Google tools do not provide travelers special local dynamic information such as culture, law and festival constraints. Therefore, there is a need to develop more effective dynamic location based searching applications for </a:t>
            </a:r>
            <a:r>
              <a:rPr lang="en-US" sz="1600" dirty="0" smtClean="0"/>
              <a:t>travelers.</a:t>
            </a:r>
          </a:p>
          <a:p>
            <a:pPr algn="justLow"/>
            <a:r>
              <a:rPr lang="en-US" sz="1600" dirty="0" smtClean="0"/>
              <a:t>Ontology </a:t>
            </a:r>
            <a:r>
              <a:rPr lang="en-US" sz="1600" dirty="0"/>
              <a:t>could be developed to serve as a dynamic </a:t>
            </a:r>
            <a:r>
              <a:rPr lang="en-US" sz="1600" dirty="0" smtClean="0"/>
              <a:t>semantic </a:t>
            </a:r>
            <a:r>
              <a:rPr lang="en-US" sz="1600" dirty="0"/>
              <a:t>database to support the local information. </a:t>
            </a:r>
            <a:endParaRPr lang="en-US" sz="1600" dirty="0" smtClean="0"/>
          </a:p>
        </p:txBody>
      </p:sp>
      <p:sp>
        <p:nvSpPr>
          <p:cNvPr id="4" name="Slide Number Placeholder 3"/>
          <p:cNvSpPr>
            <a:spLocks noGrp="1"/>
          </p:cNvSpPr>
          <p:nvPr>
            <p:ph type="sldNum" sz="quarter" idx="10"/>
          </p:nvPr>
        </p:nvSpPr>
        <p:spPr/>
        <p:txBody>
          <a:bodyPr/>
          <a:lstStyle/>
          <a:p>
            <a:fld id="{D4325D4D-289E-48C1-B277-2BEB492A7D19}" type="slidenum">
              <a:rPr lang="en-US" smtClean="0"/>
              <a:pPr/>
              <a:t>30</a:t>
            </a:fld>
            <a:endParaRPr lang="en-US" dirty="0"/>
          </a:p>
        </p:txBody>
      </p:sp>
      <p:sp>
        <p:nvSpPr>
          <p:cNvPr id="5" name="Footer Placeholder 4"/>
          <p:cNvSpPr>
            <a:spLocks noGrp="1"/>
          </p:cNvSpPr>
          <p:nvPr>
            <p:ph type="ftr" sz="quarter" idx="11"/>
          </p:nvPr>
        </p:nvSpPr>
        <p:spPr/>
        <p:txBody>
          <a:bodyPr/>
          <a:lstStyle/>
          <a:p>
            <a:r>
              <a:rPr lang="en-US" dirty="0"/>
              <a:t>Semantic Web</a:t>
            </a:r>
            <a:endParaRPr lang="en-US" dirty="0"/>
          </a:p>
        </p:txBody>
      </p:sp>
      <p:pic>
        <p:nvPicPr>
          <p:cNvPr id="7" name="Picture 6"/>
          <p:cNvPicPr>
            <a:picLocks noChangeAspect="1"/>
          </p:cNvPicPr>
          <p:nvPr/>
        </p:nvPicPr>
        <p:blipFill>
          <a:blip r:embed="rId2"/>
          <a:stretch>
            <a:fillRect/>
          </a:stretch>
        </p:blipFill>
        <p:spPr>
          <a:xfrm>
            <a:off x="908824" y="4331322"/>
            <a:ext cx="3211552" cy="1548159"/>
          </a:xfrm>
          <a:prstGeom prst="rect">
            <a:avLst/>
          </a:prstGeom>
        </p:spPr>
      </p:pic>
      <p:pic>
        <p:nvPicPr>
          <p:cNvPr id="8" name="Picture 7"/>
          <p:cNvPicPr>
            <a:picLocks noChangeAspect="1"/>
          </p:cNvPicPr>
          <p:nvPr/>
        </p:nvPicPr>
        <p:blipFill>
          <a:blip r:embed="rId3"/>
          <a:stretch>
            <a:fillRect/>
          </a:stretch>
        </p:blipFill>
        <p:spPr>
          <a:xfrm>
            <a:off x="4572000" y="3941467"/>
            <a:ext cx="3490304" cy="2570458"/>
          </a:xfrm>
          <a:prstGeom prst="rect">
            <a:avLst/>
          </a:prstGeom>
        </p:spPr>
      </p:pic>
    </p:spTree>
    <p:extLst>
      <p:ext uri="{BB962C8B-B14F-4D97-AF65-F5344CB8AC3E}">
        <p14:creationId xmlns:p14="http://schemas.microsoft.com/office/powerpoint/2010/main" val="288760397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Semantic Vs. Syntactic</a:t>
            </a:r>
            <a:endParaRPr lang="en-US"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81100" y="1641169"/>
            <a:ext cx="6751398" cy="4525963"/>
          </a:xfrm>
        </p:spPr>
      </p:pic>
      <p:sp>
        <p:nvSpPr>
          <p:cNvPr id="4" name="Slide Number Placeholder 3"/>
          <p:cNvSpPr>
            <a:spLocks noGrp="1"/>
          </p:cNvSpPr>
          <p:nvPr>
            <p:ph type="sldNum" sz="quarter" idx="10"/>
          </p:nvPr>
        </p:nvSpPr>
        <p:spPr/>
        <p:txBody>
          <a:bodyPr/>
          <a:lstStyle/>
          <a:p>
            <a:fld id="{D4325D4D-289E-48C1-B277-2BEB492A7D19}" type="slidenum">
              <a:rPr lang="en-US" smtClean="0"/>
              <a:pPr/>
              <a:t>31</a:t>
            </a:fld>
            <a:endParaRPr lang="en-US" dirty="0"/>
          </a:p>
        </p:txBody>
      </p:sp>
      <p:sp>
        <p:nvSpPr>
          <p:cNvPr id="5" name="Footer Placeholder 4"/>
          <p:cNvSpPr>
            <a:spLocks noGrp="1"/>
          </p:cNvSpPr>
          <p:nvPr>
            <p:ph type="ftr" sz="quarter" idx="11"/>
          </p:nvPr>
        </p:nvSpPr>
        <p:spPr/>
        <p:txBody>
          <a:bodyPr/>
          <a:lstStyle/>
          <a:p>
            <a:r>
              <a:rPr lang="en-US" dirty="0"/>
              <a:t>Semantic Web</a:t>
            </a:r>
            <a:endParaRPr lang="en-US" dirty="0"/>
          </a:p>
        </p:txBody>
      </p:sp>
    </p:spTree>
    <p:extLst>
      <p:ext uri="{BB962C8B-B14F-4D97-AF65-F5344CB8AC3E}">
        <p14:creationId xmlns:p14="http://schemas.microsoft.com/office/powerpoint/2010/main" val="260620256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Sample Search Results</a:t>
            </a:r>
            <a:endParaRPr lang="en-US"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48922" y="1600200"/>
            <a:ext cx="8046156" cy="4525963"/>
          </a:xfrm>
        </p:spPr>
      </p:pic>
      <p:sp>
        <p:nvSpPr>
          <p:cNvPr id="4" name="Slide Number Placeholder 3"/>
          <p:cNvSpPr>
            <a:spLocks noGrp="1"/>
          </p:cNvSpPr>
          <p:nvPr>
            <p:ph type="sldNum" sz="quarter" idx="10"/>
          </p:nvPr>
        </p:nvSpPr>
        <p:spPr/>
        <p:txBody>
          <a:bodyPr/>
          <a:lstStyle/>
          <a:p>
            <a:fld id="{D4325D4D-289E-48C1-B277-2BEB492A7D19}" type="slidenum">
              <a:rPr lang="en-US" smtClean="0"/>
              <a:pPr/>
              <a:t>32</a:t>
            </a:fld>
            <a:endParaRPr lang="en-US" dirty="0"/>
          </a:p>
        </p:txBody>
      </p:sp>
      <p:sp>
        <p:nvSpPr>
          <p:cNvPr id="5" name="Footer Placeholder 4"/>
          <p:cNvSpPr>
            <a:spLocks noGrp="1"/>
          </p:cNvSpPr>
          <p:nvPr>
            <p:ph type="ftr" sz="quarter" idx="11"/>
          </p:nvPr>
        </p:nvSpPr>
        <p:spPr/>
        <p:txBody>
          <a:bodyPr/>
          <a:lstStyle/>
          <a:p>
            <a:r>
              <a:rPr lang="en-US" dirty="0"/>
              <a:t>Semantic Web</a:t>
            </a:r>
          </a:p>
        </p:txBody>
      </p:sp>
    </p:spTree>
    <p:extLst>
      <p:ext uri="{BB962C8B-B14F-4D97-AF65-F5344CB8AC3E}">
        <p14:creationId xmlns:p14="http://schemas.microsoft.com/office/powerpoint/2010/main" val="349035102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Search Engine: Markup formats</a:t>
            </a:r>
            <a:endParaRPr lang="en-US"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1655763"/>
            <a:ext cx="8229600" cy="4414837"/>
          </a:xfrm>
        </p:spPr>
      </p:pic>
      <p:sp>
        <p:nvSpPr>
          <p:cNvPr id="4" name="Slide Number Placeholder 3"/>
          <p:cNvSpPr>
            <a:spLocks noGrp="1"/>
          </p:cNvSpPr>
          <p:nvPr>
            <p:ph type="sldNum" sz="quarter" idx="10"/>
          </p:nvPr>
        </p:nvSpPr>
        <p:spPr/>
        <p:txBody>
          <a:bodyPr/>
          <a:lstStyle/>
          <a:p>
            <a:fld id="{D4325D4D-289E-48C1-B277-2BEB492A7D19}" type="slidenum">
              <a:rPr lang="en-US" smtClean="0"/>
              <a:pPr/>
              <a:t>33</a:t>
            </a:fld>
            <a:endParaRPr lang="en-US" dirty="0"/>
          </a:p>
        </p:txBody>
      </p:sp>
      <p:sp>
        <p:nvSpPr>
          <p:cNvPr id="5" name="Footer Placeholder 4"/>
          <p:cNvSpPr>
            <a:spLocks noGrp="1"/>
          </p:cNvSpPr>
          <p:nvPr>
            <p:ph type="ftr" sz="quarter" idx="11"/>
          </p:nvPr>
        </p:nvSpPr>
        <p:spPr/>
        <p:txBody>
          <a:bodyPr/>
          <a:lstStyle/>
          <a:p>
            <a:r>
              <a:rPr lang="en-US" dirty="0"/>
              <a:t>Semantic Web</a:t>
            </a:r>
            <a:endParaRPr lang="en-US" dirty="0"/>
          </a:p>
        </p:txBody>
      </p:sp>
    </p:spTree>
    <p:extLst>
      <p:ext uri="{BB962C8B-B14F-4D97-AF65-F5344CB8AC3E}">
        <p14:creationId xmlns:p14="http://schemas.microsoft.com/office/powerpoint/2010/main" val="180428494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RDFa</a:t>
            </a:r>
            <a:r>
              <a:rPr lang="en-US" dirty="0" smtClean="0"/>
              <a:t> application in SEO</a:t>
            </a:r>
            <a:endParaRPr lang="en-US"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1655763"/>
            <a:ext cx="8229600" cy="4414837"/>
          </a:xfrm>
        </p:spPr>
      </p:pic>
      <p:sp>
        <p:nvSpPr>
          <p:cNvPr id="4" name="Slide Number Placeholder 3"/>
          <p:cNvSpPr>
            <a:spLocks noGrp="1"/>
          </p:cNvSpPr>
          <p:nvPr>
            <p:ph type="sldNum" sz="quarter" idx="10"/>
          </p:nvPr>
        </p:nvSpPr>
        <p:spPr/>
        <p:txBody>
          <a:bodyPr/>
          <a:lstStyle/>
          <a:p>
            <a:fld id="{D4325D4D-289E-48C1-B277-2BEB492A7D19}" type="slidenum">
              <a:rPr lang="en-US" smtClean="0"/>
              <a:pPr/>
              <a:t>34</a:t>
            </a:fld>
            <a:endParaRPr lang="en-US" dirty="0"/>
          </a:p>
        </p:txBody>
      </p:sp>
      <p:sp>
        <p:nvSpPr>
          <p:cNvPr id="5" name="Footer Placeholder 4"/>
          <p:cNvSpPr>
            <a:spLocks noGrp="1"/>
          </p:cNvSpPr>
          <p:nvPr>
            <p:ph type="ftr" sz="quarter" idx="11"/>
          </p:nvPr>
        </p:nvSpPr>
        <p:spPr/>
        <p:txBody>
          <a:bodyPr/>
          <a:lstStyle/>
          <a:p>
            <a:r>
              <a:rPr lang="en-US" dirty="0"/>
              <a:t>Semantic Web</a:t>
            </a:r>
            <a:endParaRPr lang="en-US" dirty="0"/>
          </a:p>
        </p:txBody>
      </p:sp>
    </p:spTree>
    <p:extLst>
      <p:ext uri="{BB962C8B-B14F-4D97-AF65-F5344CB8AC3E}">
        <p14:creationId xmlns:p14="http://schemas.microsoft.com/office/powerpoint/2010/main" val="303007170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Future Work</a:t>
            </a:r>
            <a:endParaRPr lang="en-US" dirty="0"/>
          </a:p>
        </p:txBody>
      </p:sp>
      <p:sp>
        <p:nvSpPr>
          <p:cNvPr id="4" name="Slide Number Placeholder 3"/>
          <p:cNvSpPr>
            <a:spLocks noGrp="1"/>
          </p:cNvSpPr>
          <p:nvPr>
            <p:ph type="sldNum" sz="quarter" idx="10"/>
          </p:nvPr>
        </p:nvSpPr>
        <p:spPr/>
        <p:txBody>
          <a:bodyPr/>
          <a:lstStyle/>
          <a:p>
            <a:fld id="{D4325D4D-289E-48C1-B277-2BEB492A7D19}" type="slidenum">
              <a:rPr lang="en-US" smtClean="0"/>
              <a:pPr/>
              <a:t>35</a:t>
            </a:fld>
            <a:endParaRPr lang="en-US" dirty="0"/>
          </a:p>
        </p:txBody>
      </p:sp>
      <p:sp>
        <p:nvSpPr>
          <p:cNvPr id="5" name="Footer Placeholder 4"/>
          <p:cNvSpPr>
            <a:spLocks noGrp="1"/>
          </p:cNvSpPr>
          <p:nvPr>
            <p:ph type="ftr" sz="quarter" idx="11"/>
          </p:nvPr>
        </p:nvSpPr>
        <p:spPr/>
        <p:txBody>
          <a:bodyPr/>
          <a:lstStyle/>
          <a:p>
            <a:r>
              <a:rPr lang="en-US" dirty="0"/>
              <a:t>Semantic Web</a:t>
            </a:r>
            <a:endParaRPr lang="en-US" dirty="0"/>
          </a:p>
        </p:txBody>
      </p:sp>
      <p:sp>
        <p:nvSpPr>
          <p:cNvPr id="3" name="Content Placeholder 2"/>
          <p:cNvSpPr>
            <a:spLocks noGrp="1"/>
          </p:cNvSpPr>
          <p:nvPr>
            <p:ph idx="1"/>
          </p:nvPr>
        </p:nvSpPr>
        <p:spPr/>
        <p:txBody>
          <a:bodyPr/>
          <a:lstStyle/>
          <a:p>
            <a:r>
              <a:rPr lang="en-US" dirty="0" smtClean="0"/>
              <a:t>Iranian </a:t>
            </a:r>
            <a:r>
              <a:rPr lang="en-US" dirty="0"/>
              <a:t>T</a:t>
            </a:r>
            <a:r>
              <a:rPr lang="en-US" dirty="0" smtClean="0"/>
              <a:t>ravel Ontology</a:t>
            </a:r>
          </a:p>
          <a:p>
            <a:r>
              <a:rPr lang="en-US" dirty="0" smtClean="0"/>
              <a:t>Inferencing Ontology System</a:t>
            </a:r>
          </a:p>
          <a:p>
            <a:r>
              <a:rPr lang="en-US" dirty="0" smtClean="0"/>
              <a:t>…</a:t>
            </a:r>
          </a:p>
          <a:p>
            <a:endParaRPr lang="fa-IR" dirty="0"/>
          </a:p>
        </p:txBody>
      </p:sp>
    </p:spTree>
    <p:extLst>
      <p:ext uri="{BB962C8B-B14F-4D97-AF65-F5344CB8AC3E}">
        <p14:creationId xmlns:p14="http://schemas.microsoft.com/office/powerpoint/2010/main" val="251095887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4" name="Slide Number Placeholder 3"/>
          <p:cNvSpPr>
            <a:spLocks noGrp="1"/>
          </p:cNvSpPr>
          <p:nvPr>
            <p:ph type="sldNum" sz="quarter" idx="10"/>
          </p:nvPr>
        </p:nvSpPr>
        <p:spPr/>
        <p:txBody>
          <a:bodyPr/>
          <a:lstStyle/>
          <a:p>
            <a:fld id="{D4325D4D-289E-48C1-B277-2BEB492A7D19}" type="slidenum">
              <a:rPr lang="en-US" smtClean="0"/>
              <a:pPr/>
              <a:t>36</a:t>
            </a:fld>
            <a:endParaRPr lang="en-US" dirty="0"/>
          </a:p>
        </p:txBody>
      </p:sp>
      <p:sp>
        <p:nvSpPr>
          <p:cNvPr id="5" name="Footer Placeholder 4"/>
          <p:cNvSpPr>
            <a:spLocks noGrp="1"/>
          </p:cNvSpPr>
          <p:nvPr>
            <p:ph type="ftr" sz="quarter" idx="11"/>
          </p:nvPr>
        </p:nvSpPr>
        <p:spPr/>
        <p:txBody>
          <a:bodyPr/>
          <a:lstStyle/>
          <a:p>
            <a:r>
              <a:rPr lang="en-US" dirty="0"/>
              <a:t>Semantic Web</a:t>
            </a:r>
            <a:endParaRPr lang="en-US" dirty="0"/>
          </a:p>
        </p:txBody>
      </p:sp>
      <p:sp>
        <p:nvSpPr>
          <p:cNvPr id="3" name="Content Placeholder 2"/>
          <p:cNvSpPr>
            <a:spLocks noGrp="1"/>
          </p:cNvSpPr>
          <p:nvPr>
            <p:ph idx="1"/>
          </p:nvPr>
        </p:nvSpPr>
        <p:spPr/>
        <p:txBody>
          <a:bodyPr/>
          <a:lstStyle/>
          <a:p>
            <a:r>
              <a:rPr lang="de-DE" altLang="fa-IR" dirty="0"/>
              <a:t> Alexander </a:t>
            </a:r>
            <a:r>
              <a:rPr lang="de-DE" altLang="fa-IR" dirty="0" smtClean="0"/>
              <a:t>Maedchea, </a:t>
            </a:r>
            <a:r>
              <a:rPr lang="de-DE" altLang="fa-IR" dirty="0"/>
              <a:t>Steffen </a:t>
            </a:r>
            <a:r>
              <a:rPr lang="de-DE" altLang="fa-IR" dirty="0" smtClean="0"/>
              <a:t>Staab, </a:t>
            </a:r>
            <a:r>
              <a:rPr lang="en-US" altLang="fa-IR" dirty="0"/>
              <a:t>Applying Semantic Web Technologies for </a:t>
            </a:r>
            <a:r>
              <a:rPr lang="en-US" altLang="fa-IR" dirty="0" smtClean="0"/>
              <a:t>Tourism </a:t>
            </a:r>
            <a:r>
              <a:rPr lang="en-US" altLang="fa-IR" dirty="0"/>
              <a:t>Information Systems </a:t>
            </a:r>
            <a:endParaRPr lang="en-GB" altLang="fa-IR" dirty="0" smtClean="0"/>
          </a:p>
          <a:p>
            <a:r>
              <a:rPr lang="en-GB" altLang="fa-IR" dirty="0" smtClean="0"/>
              <a:t>Fatima </a:t>
            </a:r>
            <a:r>
              <a:rPr lang="en-GB" altLang="fa-IR" dirty="0" err="1" smtClean="0"/>
              <a:t>Faiza</a:t>
            </a:r>
            <a:r>
              <a:rPr lang="en-GB" altLang="fa-IR" dirty="0" smtClean="0"/>
              <a:t> Ahmed, Fatima </a:t>
            </a:r>
            <a:r>
              <a:rPr lang="en-GB" altLang="fa-IR" dirty="0" err="1" smtClean="0"/>
              <a:t>Saima</a:t>
            </a:r>
            <a:r>
              <a:rPr lang="en-GB" altLang="fa-IR" dirty="0" smtClean="0"/>
              <a:t> </a:t>
            </a:r>
            <a:r>
              <a:rPr lang="en-GB" altLang="fa-IR" dirty="0" err="1" smtClean="0"/>
              <a:t>hmed</a:t>
            </a:r>
            <a:r>
              <a:rPr lang="en-GB" altLang="fa-IR" dirty="0" smtClean="0"/>
              <a:t>, Dynamic Tourism Information System using the Semantic Web, 2013</a:t>
            </a:r>
          </a:p>
          <a:p>
            <a:r>
              <a:rPr lang="en-AU" dirty="0"/>
              <a:t>Dimitris N. </a:t>
            </a:r>
            <a:r>
              <a:rPr lang="en-AU" dirty="0" err="1" smtClean="0"/>
              <a:t>Kanellopoulos</a:t>
            </a:r>
            <a:r>
              <a:rPr lang="en-AU" dirty="0" smtClean="0"/>
              <a:t>, </a:t>
            </a:r>
            <a:r>
              <a:rPr lang="en-US" dirty="0"/>
              <a:t>The Advent of Semantic Web in </a:t>
            </a:r>
            <a:r>
              <a:rPr lang="en-US" dirty="0" smtClean="0"/>
              <a:t>Tourism Information Systems, 2005</a:t>
            </a:r>
            <a:endParaRPr lang="en-GB" altLang="fa-IR" dirty="0" smtClean="0"/>
          </a:p>
          <a:p>
            <a:r>
              <a:rPr lang="en-GB" altLang="fa-IR" dirty="0" smtClean="0"/>
              <a:t>Introduction </a:t>
            </a:r>
            <a:r>
              <a:rPr lang="en-GB" altLang="fa-IR" dirty="0"/>
              <a:t>to the Semantic </a:t>
            </a:r>
            <a:r>
              <a:rPr lang="en-GB" altLang="fa-IR" dirty="0" smtClean="0"/>
              <a:t>Web(tutorial)2009 </a:t>
            </a:r>
            <a:r>
              <a:rPr lang="en-GB" altLang="fa-IR" dirty="0"/>
              <a:t>Semantic Technology </a:t>
            </a:r>
            <a:r>
              <a:rPr lang="en-GB" altLang="fa-IR" dirty="0" smtClean="0"/>
              <a:t>Conference, San </a:t>
            </a:r>
            <a:r>
              <a:rPr lang="en-GB" altLang="fa-IR" dirty="0"/>
              <a:t>Jose, California, USA</a:t>
            </a:r>
            <a:br>
              <a:rPr lang="en-GB" altLang="fa-IR" dirty="0"/>
            </a:br>
            <a:r>
              <a:rPr lang="en-GB" altLang="fa-IR" dirty="0"/>
              <a:t>June 15, </a:t>
            </a:r>
            <a:r>
              <a:rPr lang="en-GB" altLang="fa-IR" dirty="0" smtClean="0"/>
              <a:t>2009</a:t>
            </a:r>
            <a:r>
              <a:rPr lang="en-GB" altLang="fa-IR" dirty="0"/>
              <a:t/>
            </a:r>
            <a:br>
              <a:rPr lang="en-GB" altLang="fa-IR" dirty="0"/>
            </a:br>
            <a:endParaRPr lang="fa-IR" dirty="0"/>
          </a:p>
        </p:txBody>
      </p:sp>
    </p:spTree>
    <p:extLst>
      <p:ext uri="{BB962C8B-B14F-4D97-AF65-F5344CB8AC3E}">
        <p14:creationId xmlns:p14="http://schemas.microsoft.com/office/powerpoint/2010/main" val="150008123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57200" y="549243"/>
            <a:ext cx="8279782" cy="5501917"/>
          </a:xfrm>
        </p:spPr>
      </p:pic>
      <p:sp>
        <p:nvSpPr>
          <p:cNvPr id="4" name="Slide Number Placeholder 3"/>
          <p:cNvSpPr>
            <a:spLocks noGrp="1"/>
          </p:cNvSpPr>
          <p:nvPr>
            <p:ph type="sldNum" sz="quarter" idx="10"/>
          </p:nvPr>
        </p:nvSpPr>
        <p:spPr/>
        <p:txBody>
          <a:bodyPr/>
          <a:lstStyle/>
          <a:p>
            <a:fld id="{D4325D4D-289E-48C1-B277-2BEB492A7D19}" type="slidenum">
              <a:rPr lang="en-US" smtClean="0"/>
              <a:pPr/>
              <a:t>37</a:t>
            </a:fld>
            <a:endParaRPr lang="en-US" dirty="0"/>
          </a:p>
        </p:txBody>
      </p:sp>
      <p:sp>
        <p:nvSpPr>
          <p:cNvPr id="5" name="Footer Placeholder 4"/>
          <p:cNvSpPr>
            <a:spLocks noGrp="1"/>
          </p:cNvSpPr>
          <p:nvPr>
            <p:ph type="ftr" sz="quarter" idx="11"/>
          </p:nvPr>
        </p:nvSpPr>
        <p:spPr/>
        <p:txBody>
          <a:bodyPr/>
          <a:lstStyle/>
          <a:p>
            <a:r>
              <a:rPr lang="en-US" dirty="0" smtClean="0"/>
              <a:t>Semantic Web</a:t>
            </a:r>
            <a:endParaRPr lang="en-US" dirty="0"/>
          </a:p>
        </p:txBody>
      </p:sp>
    </p:spTree>
    <p:extLst>
      <p:ext uri="{BB962C8B-B14F-4D97-AF65-F5344CB8AC3E}">
        <p14:creationId xmlns:p14="http://schemas.microsoft.com/office/powerpoint/2010/main" val="30597985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fa-IR" dirty="0"/>
          </a:p>
        </p:txBody>
      </p:sp>
      <p:sp>
        <p:nvSpPr>
          <p:cNvPr id="3" name="Content Placeholder 2"/>
          <p:cNvSpPr>
            <a:spLocks noGrp="1"/>
          </p:cNvSpPr>
          <p:nvPr>
            <p:ph idx="1"/>
          </p:nvPr>
        </p:nvSpPr>
        <p:spPr>
          <a:xfrm>
            <a:off x="457200" y="1510990"/>
            <a:ext cx="8229600" cy="4525963"/>
          </a:xfrm>
        </p:spPr>
        <p:txBody>
          <a:bodyPr/>
          <a:lstStyle/>
          <a:p>
            <a:pPr marL="0" indent="0" algn="ctr">
              <a:buNone/>
            </a:pPr>
            <a:r>
              <a:rPr lang="en-GB" altLang="fa-IR" sz="3200" dirty="0"/>
              <a:t>You try to find a proper flight with …</a:t>
            </a:r>
            <a:endParaRPr lang="fa-IR" sz="3200" dirty="0"/>
          </a:p>
        </p:txBody>
      </p:sp>
      <p:sp>
        <p:nvSpPr>
          <p:cNvPr id="4" name="Slide Number Placeholder 3"/>
          <p:cNvSpPr>
            <a:spLocks noGrp="1"/>
          </p:cNvSpPr>
          <p:nvPr>
            <p:ph type="sldNum" sz="quarter" idx="10"/>
          </p:nvPr>
        </p:nvSpPr>
        <p:spPr/>
        <p:txBody>
          <a:bodyPr/>
          <a:lstStyle/>
          <a:p>
            <a:fld id="{D4325D4D-289E-48C1-B277-2BEB492A7D19}" type="slidenum">
              <a:rPr lang="en-US" smtClean="0"/>
              <a:pPr/>
              <a:t>4</a:t>
            </a:fld>
            <a:endParaRPr lang="en-US" dirty="0"/>
          </a:p>
        </p:txBody>
      </p:sp>
      <p:sp>
        <p:nvSpPr>
          <p:cNvPr id="5" name="Footer Placeholder 4"/>
          <p:cNvSpPr>
            <a:spLocks noGrp="1"/>
          </p:cNvSpPr>
          <p:nvPr>
            <p:ph type="ftr" sz="quarter" idx="11"/>
          </p:nvPr>
        </p:nvSpPr>
        <p:spPr/>
        <p:txBody>
          <a:bodyPr/>
          <a:lstStyle/>
          <a:p>
            <a:r>
              <a:rPr lang="en-US" dirty="0"/>
              <a:t>Semantic Web</a:t>
            </a:r>
            <a:endParaRPr lang="en-US" dirty="0"/>
          </a:p>
        </p:txBody>
      </p:sp>
      <p:pic>
        <p:nvPicPr>
          <p:cNvPr id="6" name="Picture 5"/>
          <p:cNvPicPr>
            <a:picLocks noChangeAspect="1"/>
          </p:cNvPicPr>
          <p:nvPr/>
        </p:nvPicPr>
        <p:blipFill>
          <a:blip r:embed="rId2"/>
          <a:stretch>
            <a:fillRect/>
          </a:stretch>
        </p:blipFill>
        <p:spPr>
          <a:xfrm>
            <a:off x="1053790" y="2254877"/>
            <a:ext cx="7036419" cy="3782076"/>
          </a:xfrm>
          <a:prstGeom prst="rect">
            <a:avLst/>
          </a:prstGeom>
        </p:spPr>
      </p:pic>
      <p:sp>
        <p:nvSpPr>
          <p:cNvPr id="9" name="Rectangle 8"/>
          <p:cNvSpPr/>
          <p:nvPr/>
        </p:nvSpPr>
        <p:spPr>
          <a:xfrm>
            <a:off x="1230380" y="2967335"/>
            <a:ext cx="6683240" cy="2554545"/>
          </a:xfrm>
          <a:prstGeom prst="rect">
            <a:avLst/>
          </a:prstGeom>
          <a:noFill/>
        </p:spPr>
        <p:txBody>
          <a:bodyPr wrap="none" lIns="91440" tIns="45720" rIns="91440" bIns="45720">
            <a:spAutoFit/>
          </a:bodyPr>
          <a:lstStyle/>
          <a:p>
            <a:pPr algn="ctr"/>
            <a:r>
              <a:rPr lang="en-GB" altLang="fa-IR" sz="40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oops</a:t>
            </a:r>
            <a:r>
              <a:rPr lang="en-GB" altLang="fa-IR" sz="40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 that is no good, </a:t>
            </a:r>
            <a:endParaRPr lang="en-GB" altLang="fa-IR" sz="40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a:p>
            <a:pPr algn="ctr"/>
            <a:r>
              <a:rPr lang="en-GB" altLang="fa-IR" sz="40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the </a:t>
            </a:r>
            <a:r>
              <a:rPr lang="en-GB" altLang="fa-IR" sz="40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page is in </a:t>
            </a:r>
            <a:r>
              <a:rPr lang="en-GB" altLang="fa-IR" sz="4000" b="1" dirty="0" err="1"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Perisan</a:t>
            </a:r>
            <a:r>
              <a:rPr lang="en-GB" altLang="fa-IR" sz="40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 </a:t>
            </a:r>
            <a:r>
              <a:rPr lang="en-GB" altLang="fa-IR" sz="40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that </a:t>
            </a:r>
            <a:endParaRPr lang="en-GB" altLang="fa-IR" sz="40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a:p>
            <a:pPr algn="ctr"/>
            <a:r>
              <a:rPr lang="en-GB" altLang="fa-IR" sz="40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almost </a:t>
            </a:r>
            <a:r>
              <a:rPr lang="en-GB" altLang="fa-IR" sz="40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nobody </a:t>
            </a:r>
            <a:endParaRPr lang="en-GB" altLang="fa-IR" sz="40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a:p>
            <a:pPr algn="ctr"/>
            <a:r>
              <a:rPr lang="en-GB" altLang="fa-IR" sz="40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understands</a:t>
            </a:r>
            <a:r>
              <a:rPr lang="en-GB" altLang="fa-IR" sz="40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 </a:t>
            </a:r>
            <a:r>
              <a:rPr lang="en-GB" altLang="fa-IR" sz="40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but…</a:t>
            </a:r>
            <a:r>
              <a:rPr lang="en-US" sz="40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 </a:t>
            </a:r>
            <a:endParaRPr lang="en-US" sz="40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Tree>
    <p:extLst>
      <p:ext uri="{BB962C8B-B14F-4D97-AF65-F5344CB8AC3E}">
        <p14:creationId xmlns:p14="http://schemas.microsoft.com/office/powerpoint/2010/main" val="1239140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1000" fill="hold"/>
                                        <p:tgtEl>
                                          <p:spTgt spid="9"/>
                                        </p:tgtEl>
                                        <p:attrNameLst>
                                          <p:attrName>ppt_w</p:attrName>
                                        </p:attrNameLst>
                                      </p:cBhvr>
                                      <p:tavLst>
                                        <p:tav tm="0">
                                          <p:val>
                                            <p:fltVal val="0"/>
                                          </p:val>
                                        </p:tav>
                                        <p:tav tm="100000">
                                          <p:val>
                                            <p:strVal val="#ppt_w"/>
                                          </p:val>
                                        </p:tav>
                                      </p:tavLst>
                                    </p:anim>
                                    <p:anim calcmode="lin" valueType="num">
                                      <p:cBhvr>
                                        <p:cTn id="8" dur="1000" fill="hold"/>
                                        <p:tgtEl>
                                          <p:spTgt spid="9"/>
                                        </p:tgtEl>
                                        <p:attrNameLst>
                                          <p:attrName>ppt_h</p:attrName>
                                        </p:attrNameLst>
                                      </p:cBhvr>
                                      <p:tavLst>
                                        <p:tav tm="0">
                                          <p:val>
                                            <p:fltVal val="0"/>
                                          </p:val>
                                        </p:tav>
                                        <p:tav tm="100000">
                                          <p:val>
                                            <p:strVal val="#ppt_h"/>
                                          </p:val>
                                        </p:tav>
                                      </p:tavLst>
                                    </p:anim>
                                    <p:anim calcmode="lin" valueType="num">
                                      <p:cBhvr>
                                        <p:cTn id="9" dur="1000" fill="hold"/>
                                        <p:tgtEl>
                                          <p:spTgt spid="9"/>
                                        </p:tgtEl>
                                        <p:attrNameLst>
                                          <p:attrName>style.rotation</p:attrName>
                                        </p:attrNameLst>
                                      </p:cBhvr>
                                      <p:tavLst>
                                        <p:tav tm="0">
                                          <p:val>
                                            <p:fltVal val="90"/>
                                          </p:val>
                                        </p:tav>
                                        <p:tav tm="100000">
                                          <p:val>
                                            <p:fltVal val="0"/>
                                          </p:val>
                                        </p:tav>
                                      </p:tavLst>
                                    </p:anim>
                                    <p:animEffect transition="in" filter="fade">
                                      <p:cBhvr>
                                        <p:cTn id="10"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fa-IR" dirty="0"/>
          </a:p>
        </p:txBody>
      </p:sp>
      <p:sp>
        <p:nvSpPr>
          <p:cNvPr id="3" name="Content Placeholder 2"/>
          <p:cNvSpPr>
            <a:spLocks noGrp="1"/>
          </p:cNvSpPr>
          <p:nvPr>
            <p:ph idx="1"/>
          </p:nvPr>
        </p:nvSpPr>
        <p:spPr>
          <a:xfrm>
            <a:off x="457200" y="1510990"/>
            <a:ext cx="8229600" cy="4525963"/>
          </a:xfrm>
        </p:spPr>
        <p:txBody>
          <a:bodyPr/>
          <a:lstStyle/>
          <a:p>
            <a:pPr marL="0" indent="0" algn="ctr">
              <a:buNone/>
            </a:pPr>
            <a:r>
              <a:rPr lang="en-GB" altLang="fa-IR" sz="3200" dirty="0"/>
              <a:t>… this one could work</a:t>
            </a:r>
            <a:endParaRPr lang="fa-IR" sz="3200" dirty="0"/>
          </a:p>
        </p:txBody>
      </p:sp>
      <p:sp>
        <p:nvSpPr>
          <p:cNvPr id="4" name="Slide Number Placeholder 3"/>
          <p:cNvSpPr>
            <a:spLocks noGrp="1"/>
          </p:cNvSpPr>
          <p:nvPr>
            <p:ph type="sldNum" sz="quarter" idx="10"/>
          </p:nvPr>
        </p:nvSpPr>
        <p:spPr/>
        <p:txBody>
          <a:bodyPr/>
          <a:lstStyle/>
          <a:p>
            <a:fld id="{D4325D4D-289E-48C1-B277-2BEB492A7D19}" type="slidenum">
              <a:rPr lang="en-US" smtClean="0"/>
              <a:pPr/>
              <a:t>5</a:t>
            </a:fld>
            <a:endParaRPr lang="en-US" dirty="0"/>
          </a:p>
        </p:txBody>
      </p:sp>
      <p:sp>
        <p:nvSpPr>
          <p:cNvPr id="5" name="Footer Placeholder 4"/>
          <p:cNvSpPr>
            <a:spLocks noGrp="1"/>
          </p:cNvSpPr>
          <p:nvPr>
            <p:ph type="ftr" sz="quarter" idx="11"/>
          </p:nvPr>
        </p:nvSpPr>
        <p:spPr/>
        <p:txBody>
          <a:bodyPr/>
          <a:lstStyle/>
          <a:p>
            <a:r>
              <a:rPr lang="en-US" dirty="0"/>
              <a:t>Semantic Web</a:t>
            </a:r>
            <a:endParaRPr lang="en-US" dirty="0"/>
          </a:p>
        </p:txBody>
      </p:sp>
      <p:pic>
        <p:nvPicPr>
          <p:cNvPr id="7" name="Picture 6"/>
          <p:cNvPicPr>
            <a:picLocks noChangeAspect="1"/>
          </p:cNvPicPr>
          <p:nvPr/>
        </p:nvPicPr>
        <p:blipFill rotWithShape="1">
          <a:blip r:embed="rId2"/>
          <a:srcRect t="8547"/>
          <a:stretch/>
        </p:blipFill>
        <p:spPr>
          <a:xfrm>
            <a:off x="917772" y="2267906"/>
            <a:ext cx="7534851" cy="4065599"/>
          </a:xfrm>
          <a:prstGeom prst="rect">
            <a:avLst/>
          </a:prstGeom>
        </p:spPr>
      </p:pic>
    </p:spTree>
    <p:extLst>
      <p:ext uri="{BB962C8B-B14F-4D97-AF65-F5344CB8AC3E}">
        <p14:creationId xmlns:p14="http://schemas.microsoft.com/office/powerpoint/2010/main" val="405643120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fa-IR" dirty="0"/>
          </a:p>
        </p:txBody>
      </p:sp>
      <p:sp>
        <p:nvSpPr>
          <p:cNvPr id="3" name="Content Placeholder 2"/>
          <p:cNvSpPr>
            <a:spLocks noGrp="1"/>
          </p:cNvSpPr>
          <p:nvPr>
            <p:ph idx="1"/>
          </p:nvPr>
        </p:nvSpPr>
        <p:spPr>
          <a:xfrm>
            <a:off x="457200" y="1510990"/>
            <a:ext cx="8229600" cy="4525963"/>
          </a:xfrm>
        </p:spPr>
        <p:txBody>
          <a:bodyPr/>
          <a:lstStyle/>
          <a:p>
            <a:pPr marL="0" indent="0" algn="ctr">
              <a:buNone/>
            </a:pPr>
            <a:r>
              <a:rPr lang="en-GB" altLang="fa-IR" sz="3200" dirty="0"/>
              <a:t>You have to find a hotel, so you look for…</a:t>
            </a:r>
            <a:endParaRPr lang="fa-IR" sz="3200" dirty="0"/>
          </a:p>
        </p:txBody>
      </p:sp>
      <p:sp>
        <p:nvSpPr>
          <p:cNvPr id="4" name="Slide Number Placeholder 3"/>
          <p:cNvSpPr>
            <a:spLocks noGrp="1"/>
          </p:cNvSpPr>
          <p:nvPr>
            <p:ph type="sldNum" sz="quarter" idx="10"/>
          </p:nvPr>
        </p:nvSpPr>
        <p:spPr/>
        <p:txBody>
          <a:bodyPr/>
          <a:lstStyle/>
          <a:p>
            <a:fld id="{D4325D4D-289E-48C1-B277-2BEB492A7D19}" type="slidenum">
              <a:rPr lang="en-US" smtClean="0"/>
              <a:pPr/>
              <a:t>6</a:t>
            </a:fld>
            <a:endParaRPr lang="en-US" dirty="0"/>
          </a:p>
        </p:txBody>
      </p:sp>
      <p:sp>
        <p:nvSpPr>
          <p:cNvPr id="5" name="Footer Placeholder 4"/>
          <p:cNvSpPr>
            <a:spLocks noGrp="1"/>
          </p:cNvSpPr>
          <p:nvPr>
            <p:ph type="ftr" sz="quarter" idx="11"/>
          </p:nvPr>
        </p:nvSpPr>
        <p:spPr/>
        <p:txBody>
          <a:bodyPr/>
          <a:lstStyle/>
          <a:p>
            <a:r>
              <a:rPr lang="en-US" dirty="0"/>
              <a:t>Semantic Web</a:t>
            </a:r>
            <a:endParaRPr lang="en-US" dirty="0"/>
          </a:p>
        </p:txBody>
      </p:sp>
      <p:pic>
        <p:nvPicPr>
          <p:cNvPr id="7" name="Picture 6"/>
          <p:cNvPicPr>
            <a:picLocks noChangeAspect="1"/>
          </p:cNvPicPr>
          <p:nvPr/>
        </p:nvPicPr>
        <p:blipFill>
          <a:blip r:embed="rId2"/>
          <a:stretch>
            <a:fillRect/>
          </a:stretch>
        </p:blipFill>
        <p:spPr>
          <a:xfrm>
            <a:off x="457200" y="2215448"/>
            <a:ext cx="4750420" cy="2272072"/>
          </a:xfrm>
          <a:prstGeom prst="rect">
            <a:avLst/>
          </a:prstGeom>
        </p:spPr>
      </p:pic>
      <p:pic>
        <p:nvPicPr>
          <p:cNvPr id="9" name="Picture 8"/>
          <p:cNvPicPr>
            <a:picLocks noChangeAspect="1"/>
          </p:cNvPicPr>
          <p:nvPr/>
        </p:nvPicPr>
        <p:blipFill>
          <a:blip r:embed="rId3"/>
          <a:stretch>
            <a:fillRect/>
          </a:stretch>
        </p:blipFill>
        <p:spPr>
          <a:xfrm>
            <a:off x="4048454" y="3992137"/>
            <a:ext cx="4356033" cy="2341368"/>
          </a:xfrm>
          <a:prstGeom prst="rect">
            <a:avLst/>
          </a:prstGeom>
        </p:spPr>
      </p:pic>
    </p:spTree>
    <p:extLst>
      <p:ext uri="{BB962C8B-B14F-4D97-AF65-F5344CB8AC3E}">
        <p14:creationId xmlns:p14="http://schemas.microsoft.com/office/powerpoint/2010/main" val="316727220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fa-IR" dirty="0"/>
          </a:p>
        </p:txBody>
      </p:sp>
      <p:sp>
        <p:nvSpPr>
          <p:cNvPr id="3" name="Content Placeholder 2"/>
          <p:cNvSpPr>
            <a:spLocks noGrp="1"/>
          </p:cNvSpPr>
          <p:nvPr>
            <p:ph idx="1"/>
          </p:nvPr>
        </p:nvSpPr>
        <p:spPr>
          <a:xfrm>
            <a:off x="457200" y="1520190"/>
            <a:ext cx="8229600" cy="4516763"/>
          </a:xfrm>
        </p:spPr>
        <p:txBody>
          <a:bodyPr/>
          <a:lstStyle/>
          <a:p>
            <a:pPr marL="0" indent="0" algn="ctr">
              <a:buNone/>
            </a:pPr>
            <a:r>
              <a:rPr lang="en-GB" altLang="fa-IR" sz="2800" dirty="0"/>
              <a:t>You may want to know something about </a:t>
            </a:r>
            <a:r>
              <a:rPr lang="en-GB" altLang="fa-IR" sz="2800" dirty="0" smtClean="0"/>
              <a:t>Iran; </a:t>
            </a:r>
            <a:r>
              <a:rPr lang="en-GB" altLang="fa-IR" sz="2800" dirty="0"/>
              <a:t>look for some photographs…</a:t>
            </a:r>
            <a:endParaRPr lang="fa-IR" sz="2800" dirty="0"/>
          </a:p>
        </p:txBody>
      </p:sp>
      <p:sp>
        <p:nvSpPr>
          <p:cNvPr id="4" name="Slide Number Placeholder 3"/>
          <p:cNvSpPr>
            <a:spLocks noGrp="1"/>
          </p:cNvSpPr>
          <p:nvPr>
            <p:ph type="sldNum" sz="quarter" idx="10"/>
          </p:nvPr>
        </p:nvSpPr>
        <p:spPr/>
        <p:txBody>
          <a:bodyPr/>
          <a:lstStyle/>
          <a:p>
            <a:fld id="{D4325D4D-289E-48C1-B277-2BEB492A7D19}" type="slidenum">
              <a:rPr lang="en-US" smtClean="0"/>
              <a:pPr/>
              <a:t>7</a:t>
            </a:fld>
            <a:endParaRPr lang="en-US" dirty="0"/>
          </a:p>
        </p:txBody>
      </p:sp>
      <p:sp>
        <p:nvSpPr>
          <p:cNvPr id="5" name="Footer Placeholder 4"/>
          <p:cNvSpPr>
            <a:spLocks noGrp="1"/>
          </p:cNvSpPr>
          <p:nvPr>
            <p:ph type="ftr" sz="quarter" idx="11"/>
          </p:nvPr>
        </p:nvSpPr>
        <p:spPr/>
        <p:txBody>
          <a:bodyPr/>
          <a:lstStyle/>
          <a:p>
            <a:r>
              <a:rPr lang="en-US" dirty="0"/>
              <a:t>Semantic Web</a:t>
            </a:r>
            <a:endParaRPr lang="en-US" dirty="0"/>
          </a:p>
        </p:txBody>
      </p:sp>
      <p:pic>
        <p:nvPicPr>
          <p:cNvPr id="6" name="Picture 5"/>
          <p:cNvPicPr>
            <a:picLocks noChangeAspect="1"/>
          </p:cNvPicPr>
          <p:nvPr/>
        </p:nvPicPr>
        <p:blipFill>
          <a:blip r:embed="rId2"/>
          <a:stretch>
            <a:fillRect/>
          </a:stretch>
        </p:blipFill>
        <p:spPr>
          <a:xfrm>
            <a:off x="1062990" y="2543556"/>
            <a:ext cx="7212330" cy="3876628"/>
          </a:xfrm>
          <a:prstGeom prst="rect">
            <a:avLst/>
          </a:prstGeom>
        </p:spPr>
      </p:pic>
    </p:spTree>
    <p:extLst>
      <p:ext uri="{BB962C8B-B14F-4D97-AF65-F5344CB8AC3E}">
        <p14:creationId xmlns:p14="http://schemas.microsoft.com/office/powerpoint/2010/main" val="354827937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fa-IR" dirty="0"/>
          </a:p>
        </p:txBody>
      </p:sp>
      <p:sp>
        <p:nvSpPr>
          <p:cNvPr id="3" name="Content Placeholder 2"/>
          <p:cNvSpPr>
            <a:spLocks noGrp="1"/>
          </p:cNvSpPr>
          <p:nvPr>
            <p:ph idx="1"/>
          </p:nvPr>
        </p:nvSpPr>
        <p:spPr>
          <a:xfrm>
            <a:off x="457200" y="1520190"/>
            <a:ext cx="8229600" cy="4516763"/>
          </a:xfrm>
        </p:spPr>
        <p:txBody>
          <a:bodyPr/>
          <a:lstStyle/>
          <a:p>
            <a:pPr marL="0" indent="0" algn="ctr">
              <a:buNone/>
            </a:pPr>
            <a:r>
              <a:rPr lang="en-GB" sz="2800" dirty="0" smtClean="0"/>
              <a:t>Or check people reviews to plan your trip…</a:t>
            </a:r>
            <a:endParaRPr lang="fa-IR" sz="2800" dirty="0"/>
          </a:p>
        </p:txBody>
      </p:sp>
      <p:sp>
        <p:nvSpPr>
          <p:cNvPr id="4" name="Slide Number Placeholder 3"/>
          <p:cNvSpPr>
            <a:spLocks noGrp="1"/>
          </p:cNvSpPr>
          <p:nvPr>
            <p:ph type="sldNum" sz="quarter" idx="10"/>
          </p:nvPr>
        </p:nvSpPr>
        <p:spPr/>
        <p:txBody>
          <a:bodyPr/>
          <a:lstStyle/>
          <a:p>
            <a:fld id="{D4325D4D-289E-48C1-B277-2BEB492A7D19}" type="slidenum">
              <a:rPr lang="en-US" smtClean="0"/>
              <a:pPr/>
              <a:t>8</a:t>
            </a:fld>
            <a:endParaRPr lang="en-US" dirty="0"/>
          </a:p>
        </p:txBody>
      </p:sp>
      <p:sp>
        <p:nvSpPr>
          <p:cNvPr id="5" name="Footer Placeholder 4"/>
          <p:cNvSpPr>
            <a:spLocks noGrp="1"/>
          </p:cNvSpPr>
          <p:nvPr>
            <p:ph type="ftr" sz="quarter" idx="11"/>
          </p:nvPr>
        </p:nvSpPr>
        <p:spPr/>
        <p:txBody>
          <a:bodyPr/>
          <a:lstStyle/>
          <a:p>
            <a:r>
              <a:rPr lang="en-US" dirty="0"/>
              <a:t>Semantic Web</a:t>
            </a:r>
            <a:endParaRPr lang="en-US" dirty="0"/>
          </a:p>
        </p:txBody>
      </p:sp>
      <p:pic>
        <p:nvPicPr>
          <p:cNvPr id="7" name="Picture 6"/>
          <p:cNvPicPr>
            <a:picLocks noChangeAspect="1"/>
          </p:cNvPicPr>
          <p:nvPr/>
        </p:nvPicPr>
        <p:blipFill>
          <a:blip r:embed="rId2"/>
          <a:stretch>
            <a:fillRect/>
          </a:stretch>
        </p:blipFill>
        <p:spPr>
          <a:xfrm>
            <a:off x="228600" y="2086334"/>
            <a:ext cx="5540298" cy="2977910"/>
          </a:xfrm>
          <a:prstGeom prst="rect">
            <a:avLst/>
          </a:prstGeom>
        </p:spPr>
      </p:pic>
      <p:pic>
        <p:nvPicPr>
          <p:cNvPr id="8" name="Picture 7"/>
          <p:cNvPicPr>
            <a:picLocks noChangeAspect="1"/>
          </p:cNvPicPr>
          <p:nvPr/>
        </p:nvPicPr>
        <p:blipFill>
          <a:blip r:embed="rId3"/>
          <a:stretch>
            <a:fillRect/>
          </a:stretch>
        </p:blipFill>
        <p:spPr>
          <a:xfrm>
            <a:off x="3389971" y="3427059"/>
            <a:ext cx="5296829" cy="2847046"/>
          </a:xfrm>
          <a:prstGeom prst="rect">
            <a:avLst/>
          </a:prstGeom>
        </p:spPr>
      </p:pic>
    </p:spTree>
    <p:extLst>
      <p:ext uri="{BB962C8B-B14F-4D97-AF65-F5344CB8AC3E}">
        <p14:creationId xmlns:p14="http://schemas.microsoft.com/office/powerpoint/2010/main" val="302032176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fa-IR" dirty="0"/>
          </a:p>
        </p:txBody>
      </p:sp>
      <p:sp>
        <p:nvSpPr>
          <p:cNvPr id="4" name="Slide Number Placeholder 3"/>
          <p:cNvSpPr>
            <a:spLocks noGrp="1"/>
          </p:cNvSpPr>
          <p:nvPr>
            <p:ph type="sldNum" sz="quarter" idx="10"/>
          </p:nvPr>
        </p:nvSpPr>
        <p:spPr/>
        <p:txBody>
          <a:bodyPr/>
          <a:lstStyle/>
          <a:p>
            <a:fld id="{D4325D4D-289E-48C1-B277-2BEB492A7D19}" type="slidenum">
              <a:rPr lang="en-US" smtClean="0"/>
              <a:pPr/>
              <a:t>9</a:t>
            </a:fld>
            <a:endParaRPr lang="en-US" dirty="0"/>
          </a:p>
        </p:txBody>
      </p:sp>
      <p:sp>
        <p:nvSpPr>
          <p:cNvPr id="5" name="Footer Placeholder 4"/>
          <p:cNvSpPr>
            <a:spLocks noGrp="1"/>
          </p:cNvSpPr>
          <p:nvPr>
            <p:ph type="ftr" sz="quarter" idx="11"/>
          </p:nvPr>
        </p:nvSpPr>
        <p:spPr/>
        <p:txBody>
          <a:bodyPr/>
          <a:lstStyle/>
          <a:p>
            <a:r>
              <a:rPr lang="en-US" dirty="0"/>
              <a:t>Semantic Web</a:t>
            </a:r>
            <a:endParaRPr lang="en-US" dirty="0"/>
          </a:p>
        </p:txBody>
      </p:sp>
      <p:sp>
        <p:nvSpPr>
          <p:cNvPr id="6" name="Content Placeholder 5"/>
          <p:cNvSpPr>
            <a:spLocks noGrp="1"/>
          </p:cNvSpPr>
          <p:nvPr>
            <p:ph idx="1"/>
          </p:nvPr>
        </p:nvSpPr>
        <p:spPr/>
        <p:txBody>
          <a:bodyPr/>
          <a:lstStyle/>
          <a:p>
            <a:pPr algn="justLow"/>
            <a:r>
              <a:rPr lang="en-GB" altLang="fa-IR" dirty="0"/>
              <a:t>What happened here</a:t>
            </a:r>
            <a:r>
              <a:rPr lang="en-GB" altLang="fa-IR" dirty="0" smtClean="0"/>
              <a:t>?</a:t>
            </a:r>
          </a:p>
          <a:p>
            <a:pPr marL="430213" indent="-323850" algn="justLow">
              <a:buSzPct val="45000"/>
              <a:buFont typeface="Symbol" panose="05050102010706020507" pitchFamily="18" charset="2"/>
              <a:buChar char=""/>
              <a:tabLst>
                <a:tab pos="788988" algn="l"/>
                <a:tab pos="1149350" algn="l"/>
                <a:tab pos="1509713" algn="l"/>
                <a:tab pos="1870075" algn="l"/>
                <a:tab pos="2228850" algn="l"/>
                <a:tab pos="2589213" algn="l"/>
                <a:tab pos="2949575" algn="l"/>
                <a:tab pos="3309938" algn="l"/>
                <a:tab pos="3668713" algn="l"/>
                <a:tab pos="4029075" algn="l"/>
                <a:tab pos="4389438" algn="l"/>
                <a:tab pos="4749800" algn="l"/>
                <a:tab pos="5067300" algn="l"/>
                <a:tab pos="5791200" algn="l"/>
                <a:tab pos="6515100" algn="l"/>
                <a:tab pos="7239000" algn="l"/>
                <a:tab pos="7962900" algn="l"/>
                <a:tab pos="8686800" algn="l"/>
                <a:tab pos="9410700" algn="l"/>
              </a:tabLst>
            </a:pPr>
            <a:r>
              <a:rPr lang="en-GB" altLang="fa-IR" sz="2000" dirty="0" smtClean="0"/>
              <a:t>You </a:t>
            </a:r>
            <a:r>
              <a:rPr lang="en-GB" altLang="fa-IR" sz="2000" dirty="0"/>
              <a:t>had to consult a large number of sites, all different in style, purpose, possibly language</a:t>
            </a:r>
            <a:r>
              <a:rPr lang="en-GB" altLang="fa-IR" sz="2000" dirty="0" smtClean="0"/>
              <a:t>…</a:t>
            </a:r>
          </a:p>
          <a:p>
            <a:pPr marL="430213" indent="-323850" algn="justLow">
              <a:buSzPct val="45000"/>
              <a:buFont typeface="Symbol" panose="05050102010706020507" pitchFamily="18" charset="2"/>
              <a:buChar char=""/>
              <a:tabLst>
                <a:tab pos="788988" algn="l"/>
                <a:tab pos="1149350" algn="l"/>
                <a:tab pos="1509713" algn="l"/>
                <a:tab pos="1870075" algn="l"/>
                <a:tab pos="2228850" algn="l"/>
                <a:tab pos="2589213" algn="l"/>
                <a:tab pos="2949575" algn="l"/>
                <a:tab pos="3309938" algn="l"/>
                <a:tab pos="3668713" algn="l"/>
                <a:tab pos="4029075" algn="l"/>
                <a:tab pos="4389438" algn="l"/>
                <a:tab pos="4749800" algn="l"/>
                <a:tab pos="5067300" algn="l"/>
                <a:tab pos="5791200" algn="l"/>
                <a:tab pos="6515100" algn="l"/>
                <a:tab pos="7239000" algn="l"/>
                <a:tab pos="7962900" algn="l"/>
                <a:tab pos="8686800" algn="l"/>
                <a:tab pos="9410700" algn="l"/>
              </a:tabLst>
            </a:pPr>
            <a:r>
              <a:rPr lang="en-GB" altLang="fa-IR" sz="2000" dirty="0" smtClean="0"/>
              <a:t>You </a:t>
            </a:r>
            <a:r>
              <a:rPr lang="en-GB" altLang="fa-IR" sz="2000" dirty="0"/>
              <a:t>had to mentally </a:t>
            </a:r>
            <a:r>
              <a:rPr lang="en-GB" altLang="fa-IR" sz="2000" i="1" dirty="0"/>
              <a:t>integrate</a:t>
            </a:r>
            <a:r>
              <a:rPr lang="en-GB" altLang="fa-IR" sz="2000" dirty="0"/>
              <a:t> all those information to achieve your </a:t>
            </a:r>
            <a:r>
              <a:rPr lang="en-GB" altLang="fa-IR" sz="2000" dirty="0" smtClean="0"/>
              <a:t>goals</a:t>
            </a:r>
          </a:p>
          <a:p>
            <a:pPr marL="430213" indent="-323850" algn="justLow">
              <a:buSzPct val="45000"/>
              <a:buFont typeface="Symbol" panose="05050102010706020507" pitchFamily="18" charset="2"/>
              <a:buChar char=""/>
              <a:tabLst>
                <a:tab pos="788988" algn="l"/>
                <a:tab pos="1149350" algn="l"/>
                <a:tab pos="1509713" algn="l"/>
                <a:tab pos="1870075" algn="l"/>
                <a:tab pos="2228850" algn="l"/>
                <a:tab pos="2589213" algn="l"/>
                <a:tab pos="2949575" algn="l"/>
                <a:tab pos="3309938" algn="l"/>
                <a:tab pos="3668713" algn="l"/>
                <a:tab pos="4029075" algn="l"/>
                <a:tab pos="4389438" algn="l"/>
                <a:tab pos="4749800" algn="l"/>
                <a:tab pos="5067300" algn="l"/>
                <a:tab pos="5791200" algn="l"/>
                <a:tab pos="6515100" algn="l"/>
                <a:tab pos="7239000" algn="l"/>
                <a:tab pos="7962900" algn="l"/>
                <a:tab pos="8686800" algn="l"/>
                <a:tab pos="9410700" algn="l"/>
              </a:tabLst>
            </a:pPr>
            <a:r>
              <a:rPr lang="en-GB" altLang="fa-IR" sz="2000" dirty="0" smtClean="0"/>
              <a:t>We </a:t>
            </a:r>
            <a:r>
              <a:rPr lang="en-GB" altLang="fa-IR" sz="2000" dirty="0"/>
              <a:t>all know that, sometimes, this is a long and tedious process!</a:t>
            </a:r>
          </a:p>
          <a:p>
            <a:pPr lvl="1" algn="justLow"/>
            <a:endParaRPr lang="fa-IR" dirty="0"/>
          </a:p>
        </p:txBody>
      </p:sp>
      <p:pic>
        <p:nvPicPr>
          <p:cNvPr id="9" name="Picture 8"/>
          <p:cNvPicPr>
            <a:picLocks noChangeAspect="1"/>
          </p:cNvPicPr>
          <p:nvPr/>
        </p:nvPicPr>
        <p:blipFill>
          <a:blip r:embed="rId2"/>
          <a:stretch>
            <a:fillRect/>
          </a:stretch>
        </p:blipFill>
        <p:spPr>
          <a:xfrm>
            <a:off x="3177701" y="3863181"/>
            <a:ext cx="2788598" cy="2765115"/>
          </a:xfrm>
          <a:prstGeom prst="rect">
            <a:avLst/>
          </a:prstGeom>
        </p:spPr>
      </p:pic>
    </p:spTree>
    <p:extLst>
      <p:ext uri="{BB962C8B-B14F-4D97-AF65-F5344CB8AC3E}">
        <p14:creationId xmlns:p14="http://schemas.microsoft.com/office/powerpoint/2010/main" val="838636675"/>
      </p:ext>
    </p:extLst>
  </p:cSld>
  <p:clrMapOvr>
    <a:masterClrMapping/>
  </p:clrMapOvr>
  <p:timing>
    <p:tnLst>
      <p:par>
        <p:cTn id="1" dur="indefinite" restart="never" nodeType="tmRoot"/>
      </p:par>
    </p:tnLst>
  </p:timing>
</p:sld>
</file>

<file path=ppt/theme/theme1.xml><?xml version="1.0" encoding="utf-8"?>
<a:theme xmlns:a="http://schemas.openxmlformats.org/drawingml/2006/main" name="Theme1">
  <a:themeElements>
    <a:clrScheme name="RTI Theme Colors">
      <a:dk1>
        <a:srgbClr val="000000"/>
      </a:dk1>
      <a:lt1>
        <a:srgbClr val="FFFFFF"/>
      </a:lt1>
      <a:dk2>
        <a:srgbClr val="000000"/>
      </a:dk2>
      <a:lt2>
        <a:srgbClr val="808080"/>
      </a:lt2>
      <a:accent1>
        <a:srgbClr val="085295"/>
      </a:accent1>
      <a:accent2>
        <a:srgbClr val="D06F1A"/>
      </a:accent2>
      <a:accent3>
        <a:srgbClr val="B1953A"/>
      </a:accent3>
      <a:accent4>
        <a:srgbClr val="FFC525"/>
      </a:accent4>
      <a:accent5>
        <a:srgbClr val="5D9732"/>
      </a:accent5>
      <a:accent6>
        <a:srgbClr val="4F2683"/>
      </a:accent6>
      <a:hlink>
        <a:srgbClr val="0045C7"/>
      </a:hlink>
      <a:folHlink>
        <a:srgbClr val="5D6EC9"/>
      </a:folHlink>
    </a:clrScheme>
    <a:fontScheme name="Custom Design">
      <a:majorFont>
        <a:latin typeface="Arial Narrow"/>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ea typeface="ヒラギノ角ゴ Pro W3" pitchFamily="1" charset="-128"/>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ea typeface="ヒラギノ角ゴ Pro W3" pitchFamily="1" charset="-128"/>
          </a:defRPr>
        </a:defPPr>
      </a:lstStyle>
    </a:lnDef>
  </a:objectDefaults>
  <a:extraClrSchemeLst>
    <a:extraClrScheme>
      <a:clrScheme name="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ustom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ustom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ustom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ustom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ustom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ustom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ustom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ustom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ustom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ustom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ustom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Theme1" id="{0E5504D1-1C0B-4EEE-8750-9FC476EB8BC9}" vid="{95F200C0-43C8-4E8C-87B5-E0EE8334AF19}"/>
    </a:ext>
  </a:extLst>
</a:theme>
</file>

<file path=ppt/theme/theme10.xml><?xml version="1.0" encoding="utf-8"?>
<a:theme xmlns:a="http://schemas.openxmlformats.org/drawingml/2006/main" name="9_Custom Design">
  <a:themeElements>
    <a:clrScheme name="3_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Custom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3_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Custom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Custom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Custom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Custom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Custom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Custom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Custom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Custom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Custom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Custom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Custom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1.xml><?xml version="1.0" encoding="utf-8"?>
<a:theme xmlns:a="http://schemas.openxmlformats.org/drawingml/2006/main" name="FCG...first!">
  <a:themeElements>
    <a:clrScheme name="FCG...first! 1">
      <a:dk1>
        <a:srgbClr val="000000"/>
      </a:dk1>
      <a:lt1>
        <a:srgbClr val="FFFFFF"/>
      </a:lt1>
      <a:dk2>
        <a:srgbClr val="000000"/>
      </a:dk2>
      <a:lt2>
        <a:srgbClr val="B39F7A"/>
      </a:lt2>
      <a:accent1>
        <a:srgbClr val="ADB770"/>
      </a:accent1>
      <a:accent2>
        <a:srgbClr val="5B8697"/>
      </a:accent2>
      <a:accent3>
        <a:srgbClr val="FFFFFF"/>
      </a:accent3>
      <a:accent4>
        <a:srgbClr val="000000"/>
      </a:accent4>
      <a:accent5>
        <a:srgbClr val="D3D8BB"/>
      </a:accent5>
      <a:accent6>
        <a:srgbClr val="527988"/>
      </a:accent6>
      <a:hlink>
        <a:srgbClr val="840017"/>
      </a:hlink>
      <a:folHlink>
        <a:srgbClr val="B2B2B2"/>
      </a:folHlink>
    </a:clrScheme>
    <a:fontScheme name="FCG...first!">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 xmlns:a14="http://schemas.microsoft.com/office/drawing/2010/main">
              <a:solidFill>
                <a:schemeClr val="accent2"/>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400" b="0" i="0" u="none" strike="noStrike" cap="none" normalizeH="0" baseline="0">
            <a:ln>
              <a:noFill/>
            </a:ln>
            <a:solidFill>
              <a:schemeClr val="tx1"/>
            </a:solidFill>
            <a:effectLst/>
            <a:latin typeface="Arial" charset="0"/>
            <a:ea typeface="ＭＳ Ｐゴシック"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 xmlns:a14="http://schemas.microsoft.com/office/drawing/2010/main">
              <a:solidFill>
                <a:schemeClr val="accent2"/>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400" b="0" i="0" u="none" strike="noStrike" cap="none" normalizeH="0" baseline="0">
            <a:ln>
              <a:noFill/>
            </a:ln>
            <a:solidFill>
              <a:schemeClr val="tx1"/>
            </a:solidFill>
            <a:effectLst/>
            <a:latin typeface="Arial" charset="0"/>
            <a:ea typeface="ＭＳ Ｐゴシック" charset="0"/>
          </a:defRPr>
        </a:defPPr>
      </a:lstStyle>
    </a:lnDef>
  </a:objectDefaults>
  <a:extraClrSchemeLst>
    <a:extraClrScheme>
      <a:clrScheme name="FCG...first! 1">
        <a:dk1>
          <a:srgbClr val="000000"/>
        </a:dk1>
        <a:lt1>
          <a:srgbClr val="FFFFFF"/>
        </a:lt1>
        <a:dk2>
          <a:srgbClr val="000000"/>
        </a:dk2>
        <a:lt2>
          <a:srgbClr val="B39F7A"/>
        </a:lt2>
        <a:accent1>
          <a:srgbClr val="ADB770"/>
        </a:accent1>
        <a:accent2>
          <a:srgbClr val="5B8697"/>
        </a:accent2>
        <a:accent3>
          <a:srgbClr val="FFFFFF"/>
        </a:accent3>
        <a:accent4>
          <a:srgbClr val="000000"/>
        </a:accent4>
        <a:accent5>
          <a:srgbClr val="D3D8BB"/>
        </a:accent5>
        <a:accent6>
          <a:srgbClr val="527988"/>
        </a:accent6>
        <a:hlink>
          <a:srgbClr val="840017"/>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2.xml><?xml version="1.0" encoding="utf-8"?>
<a:theme xmlns:a="http://schemas.openxmlformats.org/drawingml/2006/main" name="1_FCG...first!">
  <a:themeElements>
    <a:clrScheme name="FCG...first! 1">
      <a:dk1>
        <a:srgbClr val="000000"/>
      </a:dk1>
      <a:lt1>
        <a:srgbClr val="FFFFFF"/>
      </a:lt1>
      <a:dk2>
        <a:srgbClr val="000000"/>
      </a:dk2>
      <a:lt2>
        <a:srgbClr val="B39F7A"/>
      </a:lt2>
      <a:accent1>
        <a:srgbClr val="ADB770"/>
      </a:accent1>
      <a:accent2>
        <a:srgbClr val="5B8697"/>
      </a:accent2>
      <a:accent3>
        <a:srgbClr val="FFFFFF"/>
      </a:accent3>
      <a:accent4>
        <a:srgbClr val="000000"/>
      </a:accent4>
      <a:accent5>
        <a:srgbClr val="D3D8BB"/>
      </a:accent5>
      <a:accent6>
        <a:srgbClr val="527988"/>
      </a:accent6>
      <a:hlink>
        <a:srgbClr val="840017"/>
      </a:hlink>
      <a:folHlink>
        <a:srgbClr val="B2B2B2"/>
      </a:folHlink>
    </a:clrScheme>
    <a:fontScheme name="FCG...first!">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 xmlns:a14="http://schemas.microsoft.com/office/drawing/2010/main">
              <a:solidFill>
                <a:schemeClr val="accent2"/>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400" b="0" i="0" u="none" strike="noStrike" cap="none" normalizeH="0" baseline="0">
            <a:ln>
              <a:noFill/>
            </a:ln>
            <a:solidFill>
              <a:schemeClr val="tx1"/>
            </a:solidFill>
            <a:effectLst/>
            <a:latin typeface="Arial" charset="0"/>
            <a:ea typeface="ＭＳ Ｐゴシック"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 xmlns:a14="http://schemas.microsoft.com/office/drawing/2010/main">
              <a:solidFill>
                <a:schemeClr val="accent2"/>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400" b="0" i="0" u="none" strike="noStrike" cap="none" normalizeH="0" baseline="0">
            <a:ln>
              <a:noFill/>
            </a:ln>
            <a:solidFill>
              <a:schemeClr val="tx1"/>
            </a:solidFill>
            <a:effectLst/>
            <a:latin typeface="Arial" charset="0"/>
            <a:ea typeface="ＭＳ Ｐゴシック" charset="0"/>
          </a:defRPr>
        </a:defPPr>
      </a:lstStyle>
    </a:lnDef>
  </a:objectDefaults>
  <a:extraClrSchemeLst>
    <a:extraClrScheme>
      <a:clrScheme name="FCG...first! 1">
        <a:dk1>
          <a:srgbClr val="000000"/>
        </a:dk1>
        <a:lt1>
          <a:srgbClr val="FFFFFF"/>
        </a:lt1>
        <a:dk2>
          <a:srgbClr val="000000"/>
        </a:dk2>
        <a:lt2>
          <a:srgbClr val="B39F7A"/>
        </a:lt2>
        <a:accent1>
          <a:srgbClr val="ADB770"/>
        </a:accent1>
        <a:accent2>
          <a:srgbClr val="5B8697"/>
        </a:accent2>
        <a:accent3>
          <a:srgbClr val="FFFFFF"/>
        </a:accent3>
        <a:accent4>
          <a:srgbClr val="000000"/>
        </a:accent4>
        <a:accent5>
          <a:srgbClr val="D3D8BB"/>
        </a:accent5>
        <a:accent6>
          <a:srgbClr val="527988"/>
        </a:accent6>
        <a:hlink>
          <a:srgbClr val="840017"/>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3.xml><?xml version="1.0" encoding="utf-8"?>
<a:theme xmlns:a="http://schemas.openxmlformats.org/drawingml/2006/main" name="7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4.xml><?xml version="1.0" encoding="utf-8"?>
<a:theme xmlns:a="http://schemas.openxmlformats.org/drawingml/2006/main" name="11_Custom Design">
  <a:themeElements>
    <a:clrScheme name="3_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Custom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3_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Custom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Custom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Custom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Custom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Custom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Custom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Custom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Custom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Custom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Custom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Custom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5.xml><?xml version="1.0" encoding="utf-8"?>
<a:theme xmlns:a="http://schemas.openxmlformats.org/drawingml/2006/main" name="3_Custom Design">
  <a:themeElements>
    <a:clrScheme name="3_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Custom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3_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Custom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Custom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Custom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Custom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Custom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Custom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Custom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Custom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Custom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Custom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Custom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6.xml><?xml version="1.0" encoding="utf-8"?>
<a:theme xmlns:a="http://schemas.openxmlformats.org/drawingml/2006/main" name="17_Custom Design">
  <a:themeElements>
    <a:clrScheme name="3_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Custom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3_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Custom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Custom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Custom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Custom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Custom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Custom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Custom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Custom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Custom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Custom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Custom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7.xml><?xml version="1.0" encoding="utf-8"?>
<a:theme xmlns:a="http://schemas.openxmlformats.org/drawingml/2006/main" name="18_Custom Design">
  <a:themeElements>
    <a:clrScheme name="3_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Custom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3_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Custom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Custom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Custom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Custom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Custom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Custom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Custom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Custom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Custom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Custom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Custom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2_FCG...first!">
  <a:themeElements>
    <a:clrScheme name="FCG...first! 1">
      <a:dk1>
        <a:srgbClr val="000000"/>
      </a:dk1>
      <a:lt1>
        <a:srgbClr val="FFFFFF"/>
      </a:lt1>
      <a:dk2>
        <a:srgbClr val="000000"/>
      </a:dk2>
      <a:lt2>
        <a:srgbClr val="B39F7A"/>
      </a:lt2>
      <a:accent1>
        <a:srgbClr val="ADB770"/>
      </a:accent1>
      <a:accent2>
        <a:srgbClr val="5B8697"/>
      </a:accent2>
      <a:accent3>
        <a:srgbClr val="FFFFFF"/>
      </a:accent3>
      <a:accent4>
        <a:srgbClr val="000000"/>
      </a:accent4>
      <a:accent5>
        <a:srgbClr val="D3D8BB"/>
      </a:accent5>
      <a:accent6>
        <a:srgbClr val="527988"/>
      </a:accent6>
      <a:hlink>
        <a:srgbClr val="840017"/>
      </a:hlink>
      <a:folHlink>
        <a:srgbClr val="B2B2B2"/>
      </a:folHlink>
    </a:clrScheme>
    <a:fontScheme name="FCG...first!">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 xmlns:a14="http://schemas.microsoft.com/office/drawing/2010/main">
              <a:solidFill>
                <a:schemeClr val="accent2"/>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400" b="0" i="0" u="none" strike="noStrike" cap="none" normalizeH="0" baseline="0">
            <a:ln>
              <a:noFill/>
            </a:ln>
            <a:solidFill>
              <a:schemeClr val="tx1"/>
            </a:solidFill>
            <a:effectLst/>
            <a:latin typeface="Arial" charset="0"/>
            <a:ea typeface="ＭＳ Ｐゴシック"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 xmlns:a14="http://schemas.microsoft.com/office/drawing/2010/main">
              <a:solidFill>
                <a:schemeClr val="accent2"/>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400" b="0" i="0" u="none" strike="noStrike" cap="none" normalizeH="0" baseline="0">
            <a:ln>
              <a:noFill/>
            </a:ln>
            <a:solidFill>
              <a:schemeClr val="tx1"/>
            </a:solidFill>
            <a:effectLst/>
            <a:latin typeface="Arial" charset="0"/>
            <a:ea typeface="ＭＳ Ｐゴシック" charset="0"/>
          </a:defRPr>
        </a:defPPr>
      </a:lstStyle>
    </a:lnDef>
  </a:objectDefaults>
  <a:extraClrSchemeLst>
    <a:extraClrScheme>
      <a:clrScheme name="FCG...first! 1">
        <a:dk1>
          <a:srgbClr val="000000"/>
        </a:dk1>
        <a:lt1>
          <a:srgbClr val="FFFFFF"/>
        </a:lt1>
        <a:dk2>
          <a:srgbClr val="000000"/>
        </a:dk2>
        <a:lt2>
          <a:srgbClr val="B39F7A"/>
        </a:lt2>
        <a:accent1>
          <a:srgbClr val="ADB770"/>
        </a:accent1>
        <a:accent2>
          <a:srgbClr val="5B8697"/>
        </a:accent2>
        <a:accent3>
          <a:srgbClr val="FFFFFF"/>
        </a:accent3>
        <a:accent4>
          <a:srgbClr val="000000"/>
        </a:accent4>
        <a:accent5>
          <a:srgbClr val="D3D8BB"/>
        </a:accent5>
        <a:accent6>
          <a:srgbClr val="527988"/>
        </a:accent6>
        <a:hlink>
          <a:srgbClr val="840017"/>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9.xml><?xml version="1.0" encoding="utf-8"?>
<a:theme xmlns:a="http://schemas.openxmlformats.org/drawingml/2006/main" name="4_FCG...first!">
  <a:themeElements>
    <a:clrScheme name="FCG...first! 1">
      <a:dk1>
        <a:srgbClr val="000000"/>
      </a:dk1>
      <a:lt1>
        <a:srgbClr val="FFFFFF"/>
      </a:lt1>
      <a:dk2>
        <a:srgbClr val="000000"/>
      </a:dk2>
      <a:lt2>
        <a:srgbClr val="B39F7A"/>
      </a:lt2>
      <a:accent1>
        <a:srgbClr val="ADB770"/>
      </a:accent1>
      <a:accent2>
        <a:srgbClr val="5B8697"/>
      </a:accent2>
      <a:accent3>
        <a:srgbClr val="FFFFFF"/>
      </a:accent3>
      <a:accent4>
        <a:srgbClr val="000000"/>
      </a:accent4>
      <a:accent5>
        <a:srgbClr val="D3D8BB"/>
      </a:accent5>
      <a:accent6>
        <a:srgbClr val="527988"/>
      </a:accent6>
      <a:hlink>
        <a:srgbClr val="840017"/>
      </a:hlink>
      <a:folHlink>
        <a:srgbClr val="B2B2B2"/>
      </a:folHlink>
    </a:clrScheme>
    <a:fontScheme name="FCG...first!">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 xmlns:a14="http://schemas.microsoft.com/office/drawing/2010/main">
              <a:solidFill>
                <a:schemeClr val="accent2"/>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400" b="0" i="0" u="none" strike="noStrike" cap="none" normalizeH="0" baseline="0">
            <a:ln>
              <a:noFill/>
            </a:ln>
            <a:solidFill>
              <a:schemeClr val="tx1"/>
            </a:solidFill>
            <a:effectLst/>
            <a:latin typeface="Arial" charset="0"/>
            <a:ea typeface="ＭＳ Ｐゴシック"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 xmlns:a14="http://schemas.microsoft.com/office/drawing/2010/main">
              <a:solidFill>
                <a:schemeClr val="accent2"/>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400" b="0" i="0" u="none" strike="noStrike" cap="none" normalizeH="0" baseline="0">
            <a:ln>
              <a:noFill/>
            </a:ln>
            <a:solidFill>
              <a:schemeClr val="tx1"/>
            </a:solidFill>
            <a:effectLst/>
            <a:latin typeface="Arial" charset="0"/>
            <a:ea typeface="ＭＳ Ｐゴシック" charset="0"/>
          </a:defRPr>
        </a:defPPr>
      </a:lstStyle>
    </a:lnDef>
  </a:objectDefaults>
  <a:extraClrSchemeLst>
    <a:extraClrScheme>
      <a:clrScheme name="FCG...first! 1">
        <a:dk1>
          <a:srgbClr val="000000"/>
        </a:dk1>
        <a:lt1>
          <a:srgbClr val="FFFFFF"/>
        </a:lt1>
        <a:dk2>
          <a:srgbClr val="000000"/>
        </a:dk2>
        <a:lt2>
          <a:srgbClr val="B39F7A"/>
        </a:lt2>
        <a:accent1>
          <a:srgbClr val="ADB770"/>
        </a:accent1>
        <a:accent2>
          <a:srgbClr val="5B8697"/>
        </a:accent2>
        <a:accent3>
          <a:srgbClr val="FFFFFF"/>
        </a:accent3>
        <a:accent4>
          <a:srgbClr val="000000"/>
        </a:accent4>
        <a:accent5>
          <a:srgbClr val="D3D8BB"/>
        </a:accent5>
        <a:accent6>
          <a:srgbClr val="527988"/>
        </a:accent6>
        <a:hlink>
          <a:srgbClr val="840017"/>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RTI Corporate">
  <a:themeElements>
    <a:clrScheme name="RTI Theme Colors">
      <a:dk1>
        <a:srgbClr val="000000"/>
      </a:dk1>
      <a:lt1>
        <a:srgbClr val="FFFFFF"/>
      </a:lt1>
      <a:dk2>
        <a:srgbClr val="000000"/>
      </a:dk2>
      <a:lt2>
        <a:srgbClr val="808080"/>
      </a:lt2>
      <a:accent1>
        <a:srgbClr val="085295"/>
      </a:accent1>
      <a:accent2>
        <a:srgbClr val="D06F1A"/>
      </a:accent2>
      <a:accent3>
        <a:srgbClr val="B1953A"/>
      </a:accent3>
      <a:accent4>
        <a:srgbClr val="FFC525"/>
      </a:accent4>
      <a:accent5>
        <a:srgbClr val="5D9732"/>
      </a:accent5>
      <a:accent6>
        <a:srgbClr val="4F2683"/>
      </a:accent6>
      <a:hlink>
        <a:srgbClr val="0045C7"/>
      </a:hlink>
      <a:folHlink>
        <a:srgbClr val="5D6EC9"/>
      </a:folHlink>
    </a:clrScheme>
    <a:fontScheme name="Custom Design">
      <a:majorFont>
        <a:latin typeface="Arial Narrow"/>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ea typeface="ヒラギノ角ゴ Pro W3" pitchFamily="1" charset="-128"/>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ea typeface="ヒラギノ角ゴ Pro W3" pitchFamily="1" charset="-128"/>
          </a:defRPr>
        </a:defPPr>
      </a:lstStyle>
    </a:lnDef>
  </a:objectDefaults>
  <a:extraClrSchemeLst>
    <a:extraClrScheme>
      <a:clrScheme name="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ustom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ustom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ustom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ustom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ustom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ustom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ustom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ustom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ustom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ustom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ustom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0.xml><?xml version="1.0" encoding="utf-8"?>
<a:theme xmlns:a="http://schemas.openxmlformats.org/drawingml/2006/main" name="3_FCG...first!">
  <a:themeElements>
    <a:clrScheme name="FCG...first! 1">
      <a:dk1>
        <a:srgbClr val="000000"/>
      </a:dk1>
      <a:lt1>
        <a:srgbClr val="FFFFFF"/>
      </a:lt1>
      <a:dk2>
        <a:srgbClr val="000000"/>
      </a:dk2>
      <a:lt2>
        <a:srgbClr val="B39F7A"/>
      </a:lt2>
      <a:accent1>
        <a:srgbClr val="ADB770"/>
      </a:accent1>
      <a:accent2>
        <a:srgbClr val="5B8697"/>
      </a:accent2>
      <a:accent3>
        <a:srgbClr val="FFFFFF"/>
      </a:accent3>
      <a:accent4>
        <a:srgbClr val="000000"/>
      </a:accent4>
      <a:accent5>
        <a:srgbClr val="D3D8BB"/>
      </a:accent5>
      <a:accent6>
        <a:srgbClr val="527988"/>
      </a:accent6>
      <a:hlink>
        <a:srgbClr val="840017"/>
      </a:hlink>
      <a:folHlink>
        <a:srgbClr val="B2B2B2"/>
      </a:folHlink>
    </a:clrScheme>
    <a:fontScheme name="FCG...first!">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 xmlns:a14="http://schemas.microsoft.com/office/drawing/2010/main">
              <a:solidFill>
                <a:schemeClr val="accent2"/>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400" b="0" i="0" u="none" strike="noStrike" cap="none" normalizeH="0" baseline="0">
            <a:ln>
              <a:noFill/>
            </a:ln>
            <a:solidFill>
              <a:schemeClr val="tx1"/>
            </a:solidFill>
            <a:effectLst/>
            <a:latin typeface="Arial" charset="0"/>
            <a:ea typeface="ＭＳ Ｐゴシック"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 xmlns:a14="http://schemas.microsoft.com/office/drawing/2010/main">
              <a:solidFill>
                <a:schemeClr val="accent2"/>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400" b="0" i="0" u="none" strike="noStrike" cap="none" normalizeH="0" baseline="0">
            <a:ln>
              <a:noFill/>
            </a:ln>
            <a:solidFill>
              <a:schemeClr val="tx1"/>
            </a:solidFill>
            <a:effectLst/>
            <a:latin typeface="Arial" charset="0"/>
            <a:ea typeface="ＭＳ Ｐゴシック" charset="0"/>
          </a:defRPr>
        </a:defPPr>
      </a:lstStyle>
    </a:lnDef>
  </a:objectDefaults>
  <a:extraClrSchemeLst>
    <a:extraClrScheme>
      <a:clrScheme name="FCG...first! 1">
        <a:dk1>
          <a:srgbClr val="000000"/>
        </a:dk1>
        <a:lt1>
          <a:srgbClr val="FFFFFF"/>
        </a:lt1>
        <a:dk2>
          <a:srgbClr val="000000"/>
        </a:dk2>
        <a:lt2>
          <a:srgbClr val="B39F7A"/>
        </a:lt2>
        <a:accent1>
          <a:srgbClr val="ADB770"/>
        </a:accent1>
        <a:accent2>
          <a:srgbClr val="5B8697"/>
        </a:accent2>
        <a:accent3>
          <a:srgbClr val="FFFFFF"/>
        </a:accent3>
        <a:accent4>
          <a:srgbClr val="000000"/>
        </a:accent4>
        <a:accent5>
          <a:srgbClr val="D3D8BB"/>
        </a:accent5>
        <a:accent6>
          <a:srgbClr val="527988"/>
        </a:accent6>
        <a:hlink>
          <a:srgbClr val="840017"/>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1.xml><?xml version="1.0" encoding="utf-8"?>
<a:theme xmlns:a="http://schemas.openxmlformats.org/drawingml/2006/main" name="5_FCG...first!">
  <a:themeElements>
    <a:clrScheme name="FCG...first! 1">
      <a:dk1>
        <a:srgbClr val="000000"/>
      </a:dk1>
      <a:lt1>
        <a:srgbClr val="FFFFFF"/>
      </a:lt1>
      <a:dk2>
        <a:srgbClr val="000000"/>
      </a:dk2>
      <a:lt2>
        <a:srgbClr val="B39F7A"/>
      </a:lt2>
      <a:accent1>
        <a:srgbClr val="ADB770"/>
      </a:accent1>
      <a:accent2>
        <a:srgbClr val="5B8697"/>
      </a:accent2>
      <a:accent3>
        <a:srgbClr val="FFFFFF"/>
      </a:accent3>
      <a:accent4>
        <a:srgbClr val="000000"/>
      </a:accent4>
      <a:accent5>
        <a:srgbClr val="D3D8BB"/>
      </a:accent5>
      <a:accent6>
        <a:srgbClr val="527988"/>
      </a:accent6>
      <a:hlink>
        <a:srgbClr val="840017"/>
      </a:hlink>
      <a:folHlink>
        <a:srgbClr val="B2B2B2"/>
      </a:folHlink>
    </a:clrScheme>
    <a:fontScheme name="FCG...first!">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 xmlns:a14="http://schemas.microsoft.com/office/drawing/2010/main">
              <a:solidFill>
                <a:schemeClr val="accent2"/>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400" b="0" i="0" u="none" strike="noStrike" cap="none" normalizeH="0" baseline="0">
            <a:ln>
              <a:noFill/>
            </a:ln>
            <a:solidFill>
              <a:schemeClr val="tx1"/>
            </a:solidFill>
            <a:effectLst/>
            <a:latin typeface="Arial" charset="0"/>
            <a:ea typeface="ＭＳ Ｐゴシック"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 xmlns:a14="http://schemas.microsoft.com/office/drawing/2010/main">
              <a:solidFill>
                <a:schemeClr val="accent2"/>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400" b="0" i="0" u="none" strike="noStrike" cap="none" normalizeH="0" baseline="0">
            <a:ln>
              <a:noFill/>
            </a:ln>
            <a:solidFill>
              <a:schemeClr val="tx1"/>
            </a:solidFill>
            <a:effectLst/>
            <a:latin typeface="Arial" charset="0"/>
            <a:ea typeface="ＭＳ Ｐゴシック" charset="0"/>
          </a:defRPr>
        </a:defPPr>
      </a:lstStyle>
    </a:lnDef>
  </a:objectDefaults>
  <a:extraClrSchemeLst>
    <a:extraClrScheme>
      <a:clrScheme name="FCG...first! 1">
        <a:dk1>
          <a:srgbClr val="000000"/>
        </a:dk1>
        <a:lt1>
          <a:srgbClr val="FFFFFF"/>
        </a:lt1>
        <a:dk2>
          <a:srgbClr val="000000"/>
        </a:dk2>
        <a:lt2>
          <a:srgbClr val="B39F7A"/>
        </a:lt2>
        <a:accent1>
          <a:srgbClr val="ADB770"/>
        </a:accent1>
        <a:accent2>
          <a:srgbClr val="5B8697"/>
        </a:accent2>
        <a:accent3>
          <a:srgbClr val="FFFFFF"/>
        </a:accent3>
        <a:accent4>
          <a:srgbClr val="000000"/>
        </a:accent4>
        <a:accent5>
          <a:srgbClr val="D3D8BB"/>
        </a:accent5>
        <a:accent6>
          <a:srgbClr val="527988"/>
        </a:accent6>
        <a:hlink>
          <a:srgbClr val="840017"/>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2.xml><?xml version="1.0" encoding="utf-8"?>
<a:theme xmlns:a="http://schemas.openxmlformats.org/drawingml/2006/main" name="6_FCG...first!">
  <a:themeElements>
    <a:clrScheme name="FCG...first! 1">
      <a:dk1>
        <a:srgbClr val="000000"/>
      </a:dk1>
      <a:lt1>
        <a:srgbClr val="FFFFFF"/>
      </a:lt1>
      <a:dk2>
        <a:srgbClr val="000000"/>
      </a:dk2>
      <a:lt2>
        <a:srgbClr val="B39F7A"/>
      </a:lt2>
      <a:accent1>
        <a:srgbClr val="ADB770"/>
      </a:accent1>
      <a:accent2>
        <a:srgbClr val="5B8697"/>
      </a:accent2>
      <a:accent3>
        <a:srgbClr val="FFFFFF"/>
      </a:accent3>
      <a:accent4>
        <a:srgbClr val="000000"/>
      </a:accent4>
      <a:accent5>
        <a:srgbClr val="D3D8BB"/>
      </a:accent5>
      <a:accent6>
        <a:srgbClr val="527988"/>
      </a:accent6>
      <a:hlink>
        <a:srgbClr val="840017"/>
      </a:hlink>
      <a:folHlink>
        <a:srgbClr val="B2B2B2"/>
      </a:folHlink>
    </a:clrScheme>
    <a:fontScheme name="FCG...first!">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 xmlns:a14="http://schemas.microsoft.com/office/drawing/2010/main">
              <a:solidFill>
                <a:schemeClr val="accent2"/>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400" b="0" i="0" u="none" strike="noStrike" cap="none" normalizeH="0" baseline="0">
            <a:ln>
              <a:noFill/>
            </a:ln>
            <a:solidFill>
              <a:schemeClr val="tx1"/>
            </a:solidFill>
            <a:effectLst/>
            <a:latin typeface="Arial" charset="0"/>
            <a:ea typeface="ＭＳ Ｐゴシック"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 xmlns:a14="http://schemas.microsoft.com/office/drawing/2010/main">
              <a:solidFill>
                <a:schemeClr val="accent2"/>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400" b="0" i="0" u="none" strike="noStrike" cap="none" normalizeH="0" baseline="0">
            <a:ln>
              <a:noFill/>
            </a:ln>
            <a:solidFill>
              <a:schemeClr val="tx1"/>
            </a:solidFill>
            <a:effectLst/>
            <a:latin typeface="Arial" charset="0"/>
            <a:ea typeface="ＭＳ Ｐゴシック" charset="0"/>
          </a:defRPr>
        </a:defPPr>
      </a:lstStyle>
    </a:lnDef>
  </a:objectDefaults>
  <a:extraClrSchemeLst>
    <a:extraClrScheme>
      <a:clrScheme name="FCG...first! 1">
        <a:dk1>
          <a:srgbClr val="000000"/>
        </a:dk1>
        <a:lt1>
          <a:srgbClr val="FFFFFF"/>
        </a:lt1>
        <a:dk2>
          <a:srgbClr val="000000"/>
        </a:dk2>
        <a:lt2>
          <a:srgbClr val="B39F7A"/>
        </a:lt2>
        <a:accent1>
          <a:srgbClr val="ADB770"/>
        </a:accent1>
        <a:accent2>
          <a:srgbClr val="5B8697"/>
        </a:accent2>
        <a:accent3>
          <a:srgbClr val="FFFFFF"/>
        </a:accent3>
        <a:accent4>
          <a:srgbClr val="000000"/>
        </a:accent4>
        <a:accent5>
          <a:srgbClr val="D3D8BB"/>
        </a:accent5>
        <a:accent6>
          <a:srgbClr val="527988"/>
        </a:accent6>
        <a:hlink>
          <a:srgbClr val="840017"/>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3.xml><?xml version="1.0" encoding="utf-8"?>
<a:theme xmlns:a="http://schemas.openxmlformats.org/drawingml/2006/main" name="8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4.xml><?xml version="1.0" encoding="utf-8"?>
<a:theme xmlns:a="http://schemas.openxmlformats.org/drawingml/2006/main" name="10_Custom Design">
  <a:themeElements>
    <a:clrScheme name="3_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Custom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3_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Custom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Custom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Custom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Custom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Custom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Custom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Custom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Custom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Custom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Custom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Custom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5.xml><?xml version="1.0" encoding="utf-8"?>
<a:theme xmlns:a="http://schemas.openxmlformats.org/drawingml/2006/main" name="12_100 Day Plan">
  <a:themeElements>
    <a:clrScheme name="12_100 Day Plan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2_100 Day Plan">
      <a:majorFont>
        <a:latin typeface="Times New Roman"/>
        <a:ea typeface=""/>
        <a:cs typeface="Arial"/>
      </a:majorFont>
      <a:minorFont>
        <a:latin typeface="Times New Roman"/>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2_100 Day Plan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2_100 Day Pla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12_100 Day Plan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2_100 Day Plan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2_100 Day Plan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2_100 Day Plan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12_100 Day Plan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12_100 Day Plan 8">
        <a:dk1>
          <a:srgbClr val="000000"/>
        </a:dk1>
        <a:lt1>
          <a:srgbClr val="FFFFFF"/>
        </a:lt1>
        <a:dk2>
          <a:srgbClr val="000000"/>
        </a:dk2>
        <a:lt2>
          <a:srgbClr val="969696"/>
        </a:lt2>
        <a:accent1>
          <a:srgbClr val="F8F8F8"/>
        </a:accent1>
        <a:accent2>
          <a:srgbClr val="FF0000"/>
        </a:accent2>
        <a:accent3>
          <a:srgbClr val="FFFFFF"/>
        </a:accent3>
        <a:accent4>
          <a:srgbClr val="000000"/>
        </a:accent4>
        <a:accent5>
          <a:srgbClr val="FBFBFB"/>
        </a:accent5>
        <a:accent6>
          <a:srgbClr val="E70000"/>
        </a:accent6>
        <a:hlink>
          <a:srgbClr val="CC330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6.xml><?xml version="1.0" encoding="utf-8"?>
<a:theme xmlns:a="http://schemas.openxmlformats.org/drawingml/2006/main" name="1_Pascal Metrics Content Slide Theme 1 Blue">
  <a:themeElements>
    <a:clrScheme name="PM TEST 3">
      <a:dk1>
        <a:srgbClr val="FFFFFF"/>
      </a:dk1>
      <a:lt1>
        <a:srgbClr val="5A5A5A"/>
      </a:lt1>
      <a:dk2>
        <a:srgbClr val="E6781E"/>
      </a:dk2>
      <a:lt2>
        <a:srgbClr val="AFBE23"/>
      </a:lt2>
      <a:accent1>
        <a:srgbClr val="82A0B4"/>
      </a:accent1>
      <a:accent2>
        <a:srgbClr val="BEAA0A"/>
      </a:accent2>
      <a:accent3>
        <a:srgbClr val="41738C"/>
      </a:accent3>
      <a:accent4>
        <a:srgbClr val="322846"/>
      </a:accent4>
      <a:accent5>
        <a:srgbClr val="C85032"/>
      </a:accent5>
      <a:accent6>
        <a:srgbClr val="E6DCCD"/>
      </a:accent6>
      <a:hlink>
        <a:srgbClr val="82A0B4"/>
      </a:hlink>
      <a:folHlink>
        <a:srgbClr val="C3D2D7"/>
      </a:folHlink>
    </a:clrScheme>
    <a:fontScheme name="Pascal Metrics Jan 2012">
      <a:majorFont>
        <a:latin typeface="Lucida Sans"/>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2">
            <a:lumMod val="75000"/>
            <a:alpha val="90000"/>
          </a:schemeClr>
        </a:solidFill>
        <a:ln>
          <a:noFill/>
        </a:ln>
        <a:effectLst/>
      </a:spPr>
      <a:bodyPr rtlCol="0" anchor="ctr"/>
      <a:lstStyle>
        <a:defPPr algn="ctr">
          <a:defRPr dirty="0">
            <a:solidFill>
              <a:schemeClr val="bg1"/>
            </a:solidFill>
          </a:defRPr>
        </a:defPPr>
      </a:lstStyle>
      <a:style>
        <a:lnRef idx="1">
          <a:schemeClr val="accent1"/>
        </a:lnRef>
        <a:fillRef idx="3">
          <a:schemeClr val="accent1"/>
        </a:fillRef>
        <a:effectRef idx="2">
          <a:schemeClr val="accent1"/>
        </a:effectRef>
        <a:fontRef idx="minor">
          <a:schemeClr val="lt1"/>
        </a:fontRef>
      </a:style>
    </a:spDef>
    <a:lnDef>
      <a:spPr>
        <a:ln w="38100">
          <a:solidFill>
            <a:schemeClr val="tx1"/>
          </a:solidFill>
          <a:headEnd type="none" w="med" len="med"/>
          <a:tailEnd type="triangle" w="med" len="med"/>
        </a:ln>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7.xml><?xml version="1.0" encoding="utf-8"?>
<a:theme xmlns:a="http://schemas.openxmlformats.org/drawingml/2006/main" name="2_IHI White">
  <a:themeElements>
    <a:clrScheme name="IHI Whi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IHI Whi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IHI Whi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IHI Whi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IHI Whi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IHI Whi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IHI Whi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IHI Whi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IHI Whi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IHI Whi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IHI Whi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IHI Whi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IHI Whi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IHI Whi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8.xml><?xml version="1.0" encoding="utf-8"?>
<a:theme xmlns:a="http://schemas.openxmlformats.org/drawingml/2006/main" name="7_FCG...first!">
  <a:themeElements>
    <a:clrScheme name="FCG...first! 1">
      <a:dk1>
        <a:srgbClr val="000000"/>
      </a:dk1>
      <a:lt1>
        <a:srgbClr val="FFFFFF"/>
      </a:lt1>
      <a:dk2>
        <a:srgbClr val="000000"/>
      </a:dk2>
      <a:lt2>
        <a:srgbClr val="B39F7A"/>
      </a:lt2>
      <a:accent1>
        <a:srgbClr val="ADB770"/>
      </a:accent1>
      <a:accent2>
        <a:srgbClr val="5B8697"/>
      </a:accent2>
      <a:accent3>
        <a:srgbClr val="FFFFFF"/>
      </a:accent3>
      <a:accent4>
        <a:srgbClr val="000000"/>
      </a:accent4>
      <a:accent5>
        <a:srgbClr val="D3D8BB"/>
      </a:accent5>
      <a:accent6>
        <a:srgbClr val="527988"/>
      </a:accent6>
      <a:hlink>
        <a:srgbClr val="840017"/>
      </a:hlink>
      <a:folHlink>
        <a:srgbClr val="B2B2B2"/>
      </a:folHlink>
    </a:clrScheme>
    <a:fontScheme name="FCG...first!">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 xmlns:a14="http://schemas.microsoft.com/office/drawing/2010/main">
              <a:solidFill>
                <a:schemeClr val="accent2"/>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400" b="0" i="0" u="none" strike="noStrike" cap="none" normalizeH="0" baseline="0">
            <a:ln>
              <a:noFill/>
            </a:ln>
            <a:solidFill>
              <a:schemeClr val="tx1"/>
            </a:solidFill>
            <a:effectLst/>
            <a:latin typeface="Arial" charset="0"/>
            <a:ea typeface="ＭＳ Ｐゴシック"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 xmlns:a14="http://schemas.microsoft.com/office/drawing/2010/main">
              <a:solidFill>
                <a:schemeClr val="accent2"/>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400" b="0" i="0" u="none" strike="noStrike" cap="none" normalizeH="0" baseline="0">
            <a:ln>
              <a:noFill/>
            </a:ln>
            <a:solidFill>
              <a:schemeClr val="tx1"/>
            </a:solidFill>
            <a:effectLst/>
            <a:latin typeface="Arial" charset="0"/>
            <a:ea typeface="ＭＳ Ｐゴシック" charset="0"/>
          </a:defRPr>
        </a:defPPr>
      </a:lstStyle>
    </a:lnDef>
  </a:objectDefaults>
  <a:extraClrSchemeLst>
    <a:extraClrScheme>
      <a:clrScheme name="FCG...first! 1">
        <a:dk1>
          <a:srgbClr val="000000"/>
        </a:dk1>
        <a:lt1>
          <a:srgbClr val="FFFFFF"/>
        </a:lt1>
        <a:dk2>
          <a:srgbClr val="000000"/>
        </a:dk2>
        <a:lt2>
          <a:srgbClr val="B39F7A"/>
        </a:lt2>
        <a:accent1>
          <a:srgbClr val="ADB770"/>
        </a:accent1>
        <a:accent2>
          <a:srgbClr val="5B8697"/>
        </a:accent2>
        <a:accent3>
          <a:srgbClr val="FFFFFF"/>
        </a:accent3>
        <a:accent4>
          <a:srgbClr val="000000"/>
        </a:accent4>
        <a:accent5>
          <a:srgbClr val="D3D8BB"/>
        </a:accent5>
        <a:accent6>
          <a:srgbClr val="527988"/>
        </a:accent6>
        <a:hlink>
          <a:srgbClr val="840017"/>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9.xml><?xml version="1.0" encoding="utf-8"?>
<a:theme xmlns:a="http://schemas.openxmlformats.org/drawingml/2006/main" name="8_FCG...first!">
  <a:themeElements>
    <a:clrScheme name="FCG...first! 1">
      <a:dk1>
        <a:srgbClr val="000000"/>
      </a:dk1>
      <a:lt1>
        <a:srgbClr val="FFFFFF"/>
      </a:lt1>
      <a:dk2>
        <a:srgbClr val="000000"/>
      </a:dk2>
      <a:lt2>
        <a:srgbClr val="B39F7A"/>
      </a:lt2>
      <a:accent1>
        <a:srgbClr val="ADB770"/>
      </a:accent1>
      <a:accent2>
        <a:srgbClr val="5B8697"/>
      </a:accent2>
      <a:accent3>
        <a:srgbClr val="FFFFFF"/>
      </a:accent3>
      <a:accent4>
        <a:srgbClr val="000000"/>
      </a:accent4>
      <a:accent5>
        <a:srgbClr val="D3D8BB"/>
      </a:accent5>
      <a:accent6>
        <a:srgbClr val="527988"/>
      </a:accent6>
      <a:hlink>
        <a:srgbClr val="840017"/>
      </a:hlink>
      <a:folHlink>
        <a:srgbClr val="B2B2B2"/>
      </a:folHlink>
    </a:clrScheme>
    <a:fontScheme name="FCG...first!">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 xmlns:a14="http://schemas.microsoft.com/office/drawing/2010/main">
              <a:solidFill>
                <a:schemeClr val="accent2"/>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400" b="0" i="0" u="none" strike="noStrike" cap="none" normalizeH="0" baseline="0">
            <a:ln>
              <a:noFill/>
            </a:ln>
            <a:solidFill>
              <a:schemeClr val="tx1"/>
            </a:solidFill>
            <a:effectLst/>
            <a:latin typeface="Arial" charset="0"/>
            <a:ea typeface="ＭＳ Ｐゴシック"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 xmlns:a14="http://schemas.microsoft.com/office/drawing/2010/main">
              <a:solidFill>
                <a:schemeClr val="accent2"/>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400" b="0" i="0" u="none" strike="noStrike" cap="none" normalizeH="0" baseline="0">
            <a:ln>
              <a:noFill/>
            </a:ln>
            <a:solidFill>
              <a:schemeClr val="tx1"/>
            </a:solidFill>
            <a:effectLst/>
            <a:latin typeface="Arial" charset="0"/>
            <a:ea typeface="ＭＳ Ｐゴシック" charset="0"/>
          </a:defRPr>
        </a:defPPr>
      </a:lstStyle>
    </a:lnDef>
  </a:objectDefaults>
  <a:extraClrSchemeLst>
    <a:extraClrScheme>
      <a:clrScheme name="FCG...first! 1">
        <a:dk1>
          <a:srgbClr val="000000"/>
        </a:dk1>
        <a:lt1>
          <a:srgbClr val="FFFFFF"/>
        </a:lt1>
        <a:dk2>
          <a:srgbClr val="000000"/>
        </a:dk2>
        <a:lt2>
          <a:srgbClr val="B39F7A"/>
        </a:lt2>
        <a:accent1>
          <a:srgbClr val="ADB770"/>
        </a:accent1>
        <a:accent2>
          <a:srgbClr val="5B8697"/>
        </a:accent2>
        <a:accent3>
          <a:srgbClr val="FFFFFF"/>
        </a:accent3>
        <a:accent4>
          <a:srgbClr val="000000"/>
        </a:accent4>
        <a:accent5>
          <a:srgbClr val="D3D8BB"/>
        </a:accent5>
        <a:accent6>
          <a:srgbClr val="527988"/>
        </a:accent6>
        <a:hlink>
          <a:srgbClr val="840017"/>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STYLE A">
  <a:themeElements>
    <a:clrScheme name="Surescripts 2">
      <a:dk1>
        <a:srgbClr val="005677"/>
      </a:dk1>
      <a:lt1>
        <a:sysClr val="window" lastClr="FFFFFF"/>
      </a:lt1>
      <a:dk2>
        <a:srgbClr val="ED8B00"/>
      </a:dk2>
      <a:lt2>
        <a:srgbClr val="0886B2"/>
      </a:lt2>
      <a:accent1>
        <a:srgbClr val="089BCD"/>
      </a:accent1>
      <a:accent2>
        <a:srgbClr val="FFC000"/>
      </a:accent2>
      <a:accent3>
        <a:srgbClr val="666666"/>
      </a:accent3>
      <a:accent4>
        <a:srgbClr val="A5A5A5"/>
      </a:accent4>
      <a:accent5>
        <a:srgbClr val="E7E6E6"/>
      </a:accent5>
      <a:accent6>
        <a:srgbClr val="70AD47"/>
      </a:accent6>
      <a:hlink>
        <a:srgbClr val="ED8B00"/>
      </a:hlink>
      <a:folHlink>
        <a:srgbClr val="0A86B2"/>
      </a:folHlink>
    </a:clrScheme>
    <a:fontScheme name="surescrip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1"/>
        </a:solidFill>
        <a:ln>
          <a:noFill/>
        </a:ln>
        <a:effectLst/>
      </a:spPr>
      <a:bodyPr rtlCol="0" anchor="ctr"/>
      <a:lstStyle>
        <a:defPPr algn="ctr">
          <a:defRPr dirty="0">
            <a:latin typeface="Arial" panose="020B0604020202020204" pitchFamily="34" charset="0"/>
          </a:defRPr>
        </a:defPPr>
      </a:lstStyle>
      <a:style>
        <a:lnRef idx="1">
          <a:schemeClr val="accent1"/>
        </a:lnRef>
        <a:fillRef idx="3">
          <a:schemeClr val="accent1"/>
        </a:fillRef>
        <a:effectRef idx="2">
          <a:schemeClr val="accent1"/>
        </a:effectRef>
        <a:fontRef idx="minor">
          <a:schemeClr val="lt1"/>
        </a:fontRef>
      </a:style>
    </a:spDef>
    <a:lnDef>
      <a:spPr>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nchor="t" anchorCtr="0">
        <a:noAutofit/>
      </a:bodyPr>
      <a:lstStyle>
        <a:defPPr algn="l">
          <a:defRPr sz="2000" dirty="0" err="1" smtClean="0">
            <a:solidFill>
              <a:schemeClr val="bg2"/>
            </a:solidFill>
            <a:latin typeface="+mj-lt"/>
          </a:defRPr>
        </a:defPPr>
      </a:lstStyle>
    </a:txDef>
  </a:objectDefaults>
  <a:extraClrSchemeLst/>
</a:theme>
</file>

<file path=ppt/theme/theme30.xml><?xml version="1.0" encoding="utf-8"?>
<a:theme xmlns:a="http://schemas.openxmlformats.org/drawingml/2006/main" name="9_FCG...first!">
  <a:themeElements>
    <a:clrScheme name="FCG...first! 1">
      <a:dk1>
        <a:srgbClr val="000000"/>
      </a:dk1>
      <a:lt1>
        <a:srgbClr val="FFFFFF"/>
      </a:lt1>
      <a:dk2>
        <a:srgbClr val="000000"/>
      </a:dk2>
      <a:lt2>
        <a:srgbClr val="B39F7A"/>
      </a:lt2>
      <a:accent1>
        <a:srgbClr val="ADB770"/>
      </a:accent1>
      <a:accent2>
        <a:srgbClr val="5B8697"/>
      </a:accent2>
      <a:accent3>
        <a:srgbClr val="FFFFFF"/>
      </a:accent3>
      <a:accent4>
        <a:srgbClr val="000000"/>
      </a:accent4>
      <a:accent5>
        <a:srgbClr val="D3D8BB"/>
      </a:accent5>
      <a:accent6>
        <a:srgbClr val="527988"/>
      </a:accent6>
      <a:hlink>
        <a:srgbClr val="840017"/>
      </a:hlink>
      <a:folHlink>
        <a:srgbClr val="B2B2B2"/>
      </a:folHlink>
    </a:clrScheme>
    <a:fontScheme name="FCG...first!">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 xmlns:a14="http://schemas.microsoft.com/office/drawing/2010/main">
              <a:solidFill>
                <a:schemeClr val="accent2"/>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400" b="0" i="0" u="none" strike="noStrike" cap="none" normalizeH="0" baseline="0">
            <a:ln>
              <a:noFill/>
            </a:ln>
            <a:solidFill>
              <a:schemeClr val="tx1"/>
            </a:solidFill>
            <a:effectLst/>
            <a:latin typeface="Arial" charset="0"/>
            <a:ea typeface="ＭＳ Ｐゴシック"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 xmlns:a14="http://schemas.microsoft.com/office/drawing/2010/main">
              <a:solidFill>
                <a:schemeClr val="accent2"/>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400" b="0" i="0" u="none" strike="noStrike" cap="none" normalizeH="0" baseline="0">
            <a:ln>
              <a:noFill/>
            </a:ln>
            <a:solidFill>
              <a:schemeClr val="tx1"/>
            </a:solidFill>
            <a:effectLst/>
            <a:latin typeface="Arial" charset="0"/>
            <a:ea typeface="ＭＳ Ｐゴシック" charset="0"/>
          </a:defRPr>
        </a:defPPr>
      </a:lstStyle>
    </a:lnDef>
  </a:objectDefaults>
  <a:extraClrSchemeLst>
    <a:extraClrScheme>
      <a:clrScheme name="FCG...first! 1">
        <a:dk1>
          <a:srgbClr val="000000"/>
        </a:dk1>
        <a:lt1>
          <a:srgbClr val="FFFFFF"/>
        </a:lt1>
        <a:dk2>
          <a:srgbClr val="000000"/>
        </a:dk2>
        <a:lt2>
          <a:srgbClr val="B39F7A"/>
        </a:lt2>
        <a:accent1>
          <a:srgbClr val="ADB770"/>
        </a:accent1>
        <a:accent2>
          <a:srgbClr val="5B8697"/>
        </a:accent2>
        <a:accent3>
          <a:srgbClr val="FFFFFF"/>
        </a:accent3>
        <a:accent4>
          <a:srgbClr val="000000"/>
        </a:accent4>
        <a:accent5>
          <a:srgbClr val="D3D8BB"/>
        </a:accent5>
        <a:accent6>
          <a:srgbClr val="527988"/>
        </a:accent6>
        <a:hlink>
          <a:srgbClr val="840017"/>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1.xml><?xml version="1.0" encoding="utf-8"?>
<a:theme xmlns:a="http://schemas.openxmlformats.org/drawingml/2006/main" name="10_FCG...first!">
  <a:themeElements>
    <a:clrScheme name="FCG...first! 1">
      <a:dk1>
        <a:srgbClr val="000000"/>
      </a:dk1>
      <a:lt1>
        <a:srgbClr val="FFFFFF"/>
      </a:lt1>
      <a:dk2>
        <a:srgbClr val="000000"/>
      </a:dk2>
      <a:lt2>
        <a:srgbClr val="B39F7A"/>
      </a:lt2>
      <a:accent1>
        <a:srgbClr val="ADB770"/>
      </a:accent1>
      <a:accent2>
        <a:srgbClr val="5B8697"/>
      </a:accent2>
      <a:accent3>
        <a:srgbClr val="FFFFFF"/>
      </a:accent3>
      <a:accent4>
        <a:srgbClr val="000000"/>
      </a:accent4>
      <a:accent5>
        <a:srgbClr val="D3D8BB"/>
      </a:accent5>
      <a:accent6>
        <a:srgbClr val="527988"/>
      </a:accent6>
      <a:hlink>
        <a:srgbClr val="840017"/>
      </a:hlink>
      <a:folHlink>
        <a:srgbClr val="B2B2B2"/>
      </a:folHlink>
    </a:clrScheme>
    <a:fontScheme name="FCG...first!">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 xmlns:a14="http://schemas.microsoft.com/office/drawing/2010/main">
              <a:solidFill>
                <a:schemeClr val="accent2"/>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400" b="0" i="0" u="none" strike="noStrike" cap="none" normalizeH="0" baseline="0">
            <a:ln>
              <a:noFill/>
            </a:ln>
            <a:solidFill>
              <a:schemeClr val="tx1"/>
            </a:solidFill>
            <a:effectLst/>
            <a:latin typeface="Arial" charset="0"/>
            <a:ea typeface="ＭＳ Ｐゴシック"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 xmlns:a14="http://schemas.microsoft.com/office/drawing/2010/main">
              <a:solidFill>
                <a:schemeClr val="accent2"/>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400" b="0" i="0" u="none" strike="noStrike" cap="none" normalizeH="0" baseline="0">
            <a:ln>
              <a:noFill/>
            </a:ln>
            <a:solidFill>
              <a:schemeClr val="tx1"/>
            </a:solidFill>
            <a:effectLst/>
            <a:latin typeface="Arial" charset="0"/>
            <a:ea typeface="ＭＳ Ｐゴシック" charset="0"/>
          </a:defRPr>
        </a:defPPr>
      </a:lstStyle>
    </a:lnDef>
  </a:objectDefaults>
  <a:extraClrSchemeLst>
    <a:extraClrScheme>
      <a:clrScheme name="FCG...first! 1">
        <a:dk1>
          <a:srgbClr val="000000"/>
        </a:dk1>
        <a:lt1>
          <a:srgbClr val="FFFFFF"/>
        </a:lt1>
        <a:dk2>
          <a:srgbClr val="000000"/>
        </a:dk2>
        <a:lt2>
          <a:srgbClr val="B39F7A"/>
        </a:lt2>
        <a:accent1>
          <a:srgbClr val="ADB770"/>
        </a:accent1>
        <a:accent2>
          <a:srgbClr val="5B8697"/>
        </a:accent2>
        <a:accent3>
          <a:srgbClr val="FFFFFF"/>
        </a:accent3>
        <a:accent4>
          <a:srgbClr val="000000"/>
        </a:accent4>
        <a:accent5>
          <a:srgbClr val="D3D8BB"/>
        </a:accent5>
        <a:accent6>
          <a:srgbClr val="527988"/>
        </a:accent6>
        <a:hlink>
          <a:srgbClr val="840017"/>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11_FCG...first!">
  <a:themeElements>
    <a:clrScheme name="FCG...first! 1">
      <a:dk1>
        <a:srgbClr val="000000"/>
      </a:dk1>
      <a:lt1>
        <a:srgbClr val="FFFFFF"/>
      </a:lt1>
      <a:dk2>
        <a:srgbClr val="000000"/>
      </a:dk2>
      <a:lt2>
        <a:srgbClr val="B39F7A"/>
      </a:lt2>
      <a:accent1>
        <a:srgbClr val="ADB770"/>
      </a:accent1>
      <a:accent2>
        <a:srgbClr val="5B8697"/>
      </a:accent2>
      <a:accent3>
        <a:srgbClr val="FFFFFF"/>
      </a:accent3>
      <a:accent4>
        <a:srgbClr val="000000"/>
      </a:accent4>
      <a:accent5>
        <a:srgbClr val="D3D8BB"/>
      </a:accent5>
      <a:accent6>
        <a:srgbClr val="527988"/>
      </a:accent6>
      <a:hlink>
        <a:srgbClr val="840017"/>
      </a:hlink>
      <a:folHlink>
        <a:srgbClr val="B2B2B2"/>
      </a:folHlink>
    </a:clrScheme>
    <a:fontScheme name="FCG...first!">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 xmlns:a14="http://schemas.microsoft.com/office/drawing/2010/main">
              <a:solidFill>
                <a:schemeClr val="accent2"/>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400" b="0" i="0" u="none" strike="noStrike" cap="none" normalizeH="0" baseline="0">
            <a:ln>
              <a:noFill/>
            </a:ln>
            <a:solidFill>
              <a:schemeClr val="tx1"/>
            </a:solidFill>
            <a:effectLst/>
            <a:latin typeface="Arial" charset="0"/>
            <a:ea typeface="ＭＳ Ｐゴシック"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 xmlns:a14="http://schemas.microsoft.com/office/drawing/2010/main">
              <a:solidFill>
                <a:schemeClr val="accent2"/>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400" b="0" i="0" u="none" strike="noStrike" cap="none" normalizeH="0" baseline="0">
            <a:ln>
              <a:noFill/>
            </a:ln>
            <a:solidFill>
              <a:schemeClr val="tx1"/>
            </a:solidFill>
            <a:effectLst/>
            <a:latin typeface="Arial" charset="0"/>
            <a:ea typeface="ＭＳ Ｐゴシック" charset="0"/>
          </a:defRPr>
        </a:defPPr>
      </a:lstStyle>
    </a:lnDef>
  </a:objectDefaults>
  <a:extraClrSchemeLst>
    <a:extraClrScheme>
      <a:clrScheme name="FCG...first! 1">
        <a:dk1>
          <a:srgbClr val="000000"/>
        </a:dk1>
        <a:lt1>
          <a:srgbClr val="FFFFFF"/>
        </a:lt1>
        <a:dk2>
          <a:srgbClr val="000000"/>
        </a:dk2>
        <a:lt2>
          <a:srgbClr val="B39F7A"/>
        </a:lt2>
        <a:accent1>
          <a:srgbClr val="ADB770"/>
        </a:accent1>
        <a:accent2>
          <a:srgbClr val="5B8697"/>
        </a:accent2>
        <a:accent3>
          <a:srgbClr val="FFFFFF"/>
        </a:accent3>
        <a:accent4>
          <a:srgbClr val="000000"/>
        </a:accent4>
        <a:accent5>
          <a:srgbClr val="D3D8BB"/>
        </a:accent5>
        <a:accent6>
          <a:srgbClr val="527988"/>
        </a:accent6>
        <a:hlink>
          <a:srgbClr val="840017"/>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12_FCG...first!">
  <a:themeElements>
    <a:clrScheme name="FCG...first! 1">
      <a:dk1>
        <a:srgbClr val="000000"/>
      </a:dk1>
      <a:lt1>
        <a:srgbClr val="FFFFFF"/>
      </a:lt1>
      <a:dk2>
        <a:srgbClr val="000000"/>
      </a:dk2>
      <a:lt2>
        <a:srgbClr val="B39F7A"/>
      </a:lt2>
      <a:accent1>
        <a:srgbClr val="ADB770"/>
      </a:accent1>
      <a:accent2>
        <a:srgbClr val="5B8697"/>
      </a:accent2>
      <a:accent3>
        <a:srgbClr val="FFFFFF"/>
      </a:accent3>
      <a:accent4>
        <a:srgbClr val="000000"/>
      </a:accent4>
      <a:accent5>
        <a:srgbClr val="D3D8BB"/>
      </a:accent5>
      <a:accent6>
        <a:srgbClr val="527988"/>
      </a:accent6>
      <a:hlink>
        <a:srgbClr val="840017"/>
      </a:hlink>
      <a:folHlink>
        <a:srgbClr val="B2B2B2"/>
      </a:folHlink>
    </a:clrScheme>
    <a:fontScheme name="FCG...first!">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 xmlns:a14="http://schemas.microsoft.com/office/drawing/2010/main">
              <a:solidFill>
                <a:schemeClr val="accent2"/>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400" b="0" i="0" u="none" strike="noStrike" cap="none" normalizeH="0" baseline="0">
            <a:ln>
              <a:noFill/>
            </a:ln>
            <a:solidFill>
              <a:schemeClr val="tx1"/>
            </a:solidFill>
            <a:effectLst/>
            <a:latin typeface="Arial" charset="0"/>
            <a:ea typeface="ＭＳ Ｐゴシック"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 xmlns:a14="http://schemas.microsoft.com/office/drawing/2010/main">
              <a:solidFill>
                <a:schemeClr val="accent2"/>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400" b="0" i="0" u="none" strike="noStrike" cap="none" normalizeH="0" baseline="0">
            <a:ln>
              <a:noFill/>
            </a:ln>
            <a:solidFill>
              <a:schemeClr val="tx1"/>
            </a:solidFill>
            <a:effectLst/>
            <a:latin typeface="Arial" charset="0"/>
            <a:ea typeface="ＭＳ Ｐゴシック" charset="0"/>
          </a:defRPr>
        </a:defPPr>
      </a:lstStyle>
    </a:lnDef>
  </a:objectDefaults>
  <a:extraClrSchemeLst>
    <a:extraClrScheme>
      <a:clrScheme name="FCG...first! 1">
        <a:dk1>
          <a:srgbClr val="000000"/>
        </a:dk1>
        <a:lt1>
          <a:srgbClr val="FFFFFF"/>
        </a:lt1>
        <a:dk2>
          <a:srgbClr val="000000"/>
        </a:dk2>
        <a:lt2>
          <a:srgbClr val="B39F7A"/>
        </a:lt2>
        <a:accent1>
          <a:srgbClr val="ADB770"/>
        </a:accent1>
        <a:accent2>
          <a:srgbClr val="5B8697"/>
        </a:accent2>
        <a:accent3>
          <a:srgbClr val="FFFFFF"/>
        </a:accent3>
        <a:accent4>
          <a:srgbClr val="000000"/>
        </a:accent4>
        <a:accent5>
          <a:srgbClr val="D3D8BB"/>
        </a:accent5>
        <a:accent6>
          <a:srgbClr val="527988"/>
        </a:accent6>
        <a:hlink>
          <a:srgbClr val="840017"/>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4.xml><?xml version="1.0" encoding="utf-8"?>
<a:theme xmlns:a="http://schemas.openxmlformats.org/drawingml/2006/main" name="13_FCG...first!">
  <a:themeElements>
    <a:clrScheme name="FCG...first! 1">
      <a:dk1>
        <a:srgbClr val="000000"/>
      </a:dk1>
      <a:lt1>
        <a:srgbClr val="FFFFFF"/>
      </a:lt1>
      <a:dk2>
        <a:srgbClr val="000000"/>
      </a:dk2>
      <a:lt2>
        <a:srgbClr val="B39F7A"/>
      </a:lt2>
      <a:accent1>
        <a:srgbClr val="ADB770"/>
      </a:accent1>
      <a:accent2>
        <a:srgbClr val="5B8697"/>
      </a:accent2>
      <a:accent3>
        <a:srgbClr val="FFFFFF"/>
      </a:accent3>
      <a:accent4>
        <a:srgbClr val="000000"/>
      </a:accent4>
      <a:accent5>
        <a:srgbClr val="D3D8BB"/>
      </a:accent5>
      <a:accent6>
        <a:srgbClr val="527988"/>
      </a:accent6>
      <a:hlink>
        <a:srgbClr val="840017"/>
      </a:hlink>
      <a:folHlink>
        <a:srgbClr val="B2B2B2"/>
      </a:folHlink>
    </a:clrScheme>
    <a:fontScheme name="FCG...first!">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 xmlns:a14="http://schemas.microsoft.com/office/drawing/2010/main">
              <a:solidFill>
                <a:schemeClr val="accent2"/>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400" b="0" i="0" u="none" strike="noStrike" cap="none" normalizeH="0" baseline="0">
            <a:ln>
              <a:noFill/>
            </a:ln>
            <a:solidFill>
              <a:schemeClr val="tx1"/>
            </a:solidFill>
            <a:effectLst/>
            <a:latin typeface="Arial" charset="0"/>
            <a:ea typeface="ＭＳ Ｐゴシック"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 xmlns:a14="http://schemas.microsoft.com/office/drawing/2010/main">
              <a:solidFill>
                <a:schemeClr val="accent2"/>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5921" dir="2700000" algn="ctr" rotWithShape="0">
                  <a:schemeClr val="bg2"/>
                </a:outerShdw>
              </a:effectLst>
            </a14:hiddenEffects>
          </a:ext>
        </a:extLst>
      </a:spPr>
      <a:bodyPr vert="horz" wrap="none" lIns="91440" tIns="45720" rIns="91440" bIns="45720" numCol="1" anchor="t" anchorCtr="0" compatLnSpc="1">
        <a:prstTxWarp prst="textNoShape">
          <a:avLst/>
        </a:prstTxWarp>
        <a:spAutoFit/>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400" b="0" i="0" u="none" strike="noStrike" cap="none" normalizeH="0" baseline="0">
            <a:ln>
              <a:noFill/>
            </a:ln>
            <a:solidFill>
              <a:schemeClr val="tx1"/>
            </a:solidFill>
            <a:effectLst/>
            <a:latin typeface="Arial" charset="0"/>
            <a:ea typeface="ＭＳ Ｐゴシック" charset="0"/>
          </a:defRPr>
        </a:defPPr>
      </a:lstStyle>
    </a:lnDef>
  </a:objectDefaults>
  <a:extraClrSchemeLst>
    <a:extraClrScheme>
      <a:clrScheme name="FCG...first! 1">
        <a:dk1>
          <a:srgbClr val="000000"/>
        </a:dk1>
        <a:lt1>
          <a:srgbClr val="FFFFFF"/>
        </a:lt1>
        <a:dk2>
          <a:srgbClr val="000000"/>
        </a:dk2>
        <a:lt2>
          <a:srgbClr val="B39F7A"/>
        </a:lt2>
        <a:accent1>
          <a:srgbClr val="ADB770"/>
        </a:accent1>
        <a:accent2>
          <a:srgbClr val="5B8697"/>
        </a:accent2>
        <a:accent3>
          <a:srgbClr val="FFFFFF"/>
        </a:accent3>
        <a:accent4>
          <a:srgbClr val="000000"/>
        </a:accent4>
        <a:accent5>
          <a:srgbClr val="D3D8BB"/>
        </a:accent5>
        <a:accent6>
          <a:srgbClr val="527988"/>
        </a:accent6>
        <a:hlink>
          <a:srgbClr val="840017"/>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5.xml><?xml version="1.0" encoding="utf-8"?>
<a:theme xmlns:a="http://schemas.openxmlformats.org/drawingml/2006/main" name="12_Custom Design">
  <a:themeElements>
    <a:clrScheme name="3_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Custom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3_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Custom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Custom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Custom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Custom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Custom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Custom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Custom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Custom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Custom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Custom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Custom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3_100 Day Plan">
  <a:themeElements>
    <a:clrScheme name="12_100 Day Plan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2_100 Day Plan">
      <a:majorFont>
        <a:latin typeface="Times New Roman"/>
        <a:ea typeface=""/>
        <a:cs typeface="Arial"/>
      </a:majorFont>
      <a:minorFont>
        <a:latin typeface="Times New Roman"/>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2_100 Day Plan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2_100 Day Pla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12_100 Day Plan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2_100 Day Plan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2_100 Day Plan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2_100 Day Plan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12_100 Day Plan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12_100 Day Plan 8">
        <a:dk1>
          <a:srgbClr val="000000"/>
        </a:dk1>
        <a:lt1>
          <a:srgbClr val="FFFFFF"/>
        </a:lt1>
        <a:dk2>
          <a:srgbClr val="000000"/>
        </a:dk2>
        <a:lt2>
          <a:srgbClr val="969696"/>
        </a:lt2>
        <a:accent1>
          <a:srgbClr val="F8F8F8"/>
        </a:accent1>
        <a:accent2>
          <a:srgbClr val="FF0000"/>
        </a:accent2>
        <a:accent3>
          <a:srgbClr val="FFFFFF"/>
        </a:accent3>
        <a:accent4>
          <a:srgbClr val="000000"/>
        </a:accent4>
        <a:accent5>
          <a:srgbClr val="FBFBFB"/>
        </a:accent5>
        <a:accent6>
          <a:srgbClr val="E70000"/>
        </a:accent6>
        <a:hlink>
          <a:srgbClr val="CC330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IHI White">
  <a:themeElements>
    <a:clrScheme name="IHI Whi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IHI Whi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IHI Whi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IHI Whi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IHI Whi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IHI Whi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IHI Whi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IHI Whi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IHI Whi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IHI Whi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IHI Whi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IHI Whi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IHI Whi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IHI Whi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_IHI White">
  <a:themeElements>
    <a:clrScheme name="IHI Whi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IHI Whi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IHI Whi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IHI Whi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IHI Whi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IHI Whi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IHI Whi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IHI Whi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IHI Whi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IHI Whi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IHI Whi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IHI Whi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IHI Whi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IHI Whi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1_Presentation1">
  <a:themeElements>
    <a:clrScheme name="Presentation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Presentation1">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Presentation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Presentation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Presentation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Presentation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Presentation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Presentation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Presentation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Presentation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Presentation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Presentation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Presentation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Presentation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Pascal Metrics Content Slide Theme 1 Blue">
  <a:themeElements>
    <a:clrScheme name="PM TEST 3">
      <a:dk1>
        <a:srgbClr val="FFFFFF"/>
      </a:dk1>
      <a:lt1>
        <a:srgbClr val="5A5A5A"/>
      </a:lt1>
      <a:dk2>
        <a:srgbClr val="E6781E"/>
      </a:dk2>
      <a:lt2>
        <a:srgbClr val="AFBE23"/>
      </a:lt2>
      <a:accent1>
        <a:srgbClr val="82A0B4"/>
      </a:accent1>
      <a:accent2>
        <a:srgbClr val="BEAA0A"/>
      </a:accent2>
      <a:accent3>
        <a:srgbClr val="41738C"/>
      </a:accent3>
      <a:accent4>
        <a:srgbClr val="322846"/>
      </a:accent4>
      <a:accent5>
        <a:srgbClr val="C85032"/>
      </a:accent5>
      <a:accent6>
        <a:srgbClr val="E6DCCD"/>
      </a:accent6>
      <a:hlink>
        <a:srgbClr val="82A0B4"/>
      </a:hlink>
      <a:folHlink>
        <a:srgbClr val="C3D2D7"/>
      </a:folHlink>
    </a:clrScheme>
    <a:fontScheme name="Pascal Metrics Jan 2012">
      <a:majorFont>
        <a:latin typeface="Lucida Sans"/>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2">
            <a:lumMod val="75000"/>
            <a:alpha val="90000"/>
          </a:schemeClr>
        </a:solidFill>
        <a:ln>
          <a:noFill/>
        </a:ln>
        <a:effectLst/>
      </a:spPr>
      <a:bodyPr rtlCol="0" anchor="ctr"/>
      <a:lstStyle>
        <a:defPPr algn="ctr">
          <a:defRPr dirty="0">
            <a:solidFill>
              <a:schemeClr val="bg1"/>
            </a:solidFill>
          </a:defRPr>
        </a:defPPr>
      </a:lstStyle>
      <a:style>
        <a:lnRef idx="1">
          <a:schemeClr val="accent1"/>
        </a:lnRef>
        <a:fillRef idx="3">
          <a:schemeClr val="accent1"/>
        </a:fillRef>
        <a:effectRef idx="2">
          <a:schemeClr val="accent1"/>
        </a:effectRef>
        <a:fontRef idx="minor">
          <a:schemeClr val="lt1"/>
        </a:fontRef>
      </a:style>
    </a:spDef>
    <a:lnDef>
      <a:spPr>
        <a:ln w="38100">
          <a:solidFill>
            <a:schemeClr val="tx1"/>
          </a:solidFill>
          <a:headEnd type="none" w="med" len="med"/>
          <a:tailEnd type="triangle" w="med" len="med"/>
        </a:ln>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9.xml><?xml version="1.0" encoding="utf-8"?>
<a:theme xmlns:a="http://schemas.openxmlformats.org/drawingml/2006/main" name="Presentation1">
  <a:themeElements>
    <a:clrScheme name="Presentation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Presentation1">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Presentation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Presentation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Presentation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Presentation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Presentation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Presentation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Presentation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Presentation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Presentation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Presentation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Presentation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Presentation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emplate>Theme1</Template>
  <TotalTime>1396</TotalTime>
  <Words>1893</Words>
  <Application>Microsoft Office PowerPoint</Application>
  <PresentationFormat>On-screen Show (4:3)</PresentationFormat>
  <Paragraphs>214</Paragraphs>
  <Slides>37</Slides>
  <Notes>0</Notes>
  <HiddenSlides>0</HiddenSlides>
  <MMClips>0</MMClips>
  <ScaleCrop>false</ScaleCrop>
  <HeadingPairs>
    <vt:vector size="8" baseType="variant">
      <vt:variant>
        <vt:lpstr>Fonts Used</vt:lpstr>
      </vt:variant>
      <vt:variant>
        <vt:i4>17</vt:i4>
      </vt:variant>
      <vt:variant>
        <vt:lpstr>Theme</vt:lpstr>
      </vt:variant>
      <vt:variant>
        <vt:i4>35</vt:i4>
      </vt:variant>
      <vt:variant>
        <vt:lpstr>Embedded OLE Servers</vt:lpstr>
      </vt:variant>
      <vt:variant>
        <vt:i4>1</vt:i4>
      </vt:variant>
      <vt:variant>
        <vt:lpstr>Slide Titles</vt:lpstr>
      </vt:variant>
      <vt:variant>
        <vt:i4>37</vt:i4>
      </vt:variant>
    </vt:vector>
  </HeadingPairs>
  <TitlesOfParts>
    <vt:vector size="90" baseType="lpstr">
      <vt:lpstr>ＭＳ Ｐゴシック</vt:lpstr>
      <vt:lpstr>Arial</vt:lpstr>
      <vt:lpstr>Arial Narrow</vt:lpstr>
      <vt:lpstr>Calibri</vt:lpstr>
      <vt:lpstr>Century Gothic</vt:lpstr>
      <vt:lpstr>Edwardian Script ITC</vt:lpstr>
      <vt:lpstr>Gill Sans</vt:lpstr>
      <vt:lpstr>Lucida Grande</vt:lpstr>
      <vt:lpstr>Lucida Sans</vt:lpstr>
      <vt:lpstr>Symbol</vt:lpstr>
      <vt:lpstr>Times New Roman</vt:lpstr>
      <vt:lpstr>Verdana</vt:lpstr>
      <vt:lpstr>Webdings</vt:lpstr>
      <vt:lpstr>Wingdings</vt:lpstr>
      <vt:lpstr>Wingdings 2</vt:lpstr>
      <vt:lpstr>ヒラギノ角ゴ Pro W3</vt:lpstr>
      <vt:lpstr>ヒラギノ角ゴ ProN W3</vt:lpstr>
      <vt:lpstr>Theme1</vt:lpstr>
      <vt:lpstr>1_RTI Corporate</vt:lpstr>
      <vt:lpstr>STYLE A</vt:lpstr>
      <vt:lpstr>13_100 Day Plan</vt:lpstr>
      <vt:lpstr>IHI White</vt:lpstr>
      <vt:lpstr>1_IHI White</vt:lpstr>
      <vt:lpstr>1_Presentation1</vt:lpstr>
      <vt:lpstr>Pascal Metrics Content Slide Theme 1 Blue</vt:lpstr>
      <vt:lpstr>Presentation1</vt:lpstr>
      <vt:lpstr>9_Custom Design</vt:lpstr>
      <vt:lpstr>FCG...first!</vt:lpstr>
      <vt:lpstr>1_FCG...first!</vt:lpstr>
      <vt:lpstr>7_Office Theme</vt:lpstr>
      <vt:lpstr>11_Custom Design</vt:lpstr>
      <vt:lpstr>3_Custom Design</vt:lpstr>
      <vt:lpstr>17_Custom Design</vt:lpstr>
      <vt:lpstr>18_Custom Design</vt:lpstr>
      <vt:lpstr>2_FCG...first!</vt:lpstr>
      <vt:lpstr>4_FCG...first!</vt:lpstr>
      <vt:lpstr>3_FCG...first!</vt:lpstr>
      <vt:lpstr>5_FCG...first!</vt:lpstr>
      <vt:lpstr>6_FCG...first!</vt:lpstr>
      <vt:lpstr>8_Office Theme</vt:lpstr>
      <vt:lpstr>10_Custom Design</vt:lpstr>
      <vt:lpstr>12_100 Day Plan</vt:lpstr>
      <vt:lpstr>1_Pascal Metrics Content Slide Theme 1 Blue</vt:lpstr>
      <vt:lpstr>2_IHI White</vt:lpstr>
      <vt:lpstr>7_FCG...first!</vt:lpstr>
      <vt:lpstr>8_FCG...first!</vt:lpstr>
      <vt:lpstr>9_FCG...first!</vt:lpstr>
      <vt:lpstr>10_FCG...first!</vt:lpstr>
      <vt:lpstr>11_FCG...first!</vt:lpstr>
      <vt:lpstr>12_FCG...first!</vt:lpstr>
      <vt:lpstr>13_FCG...first!</vt:lpstr>
      <vt:lpstr>12_Custom Design</vt:lpstr>
      <vt:lpstr>Presentation</vt:lpstr>
      <vt:lpstr>A Survey of Semantic Web on Travel &amp; Tourism Industry</vt:lpstr>
      <vt:lpstr>Index</vt:lpstr>
      <vt:lpstr>Introduction</vt:lpstr>
      <vt:lpstr>Introduction</vt:lpstr>
      <vt:lpstr>Introduction</vt:lpstr>
      <vt:lpstr>Introduction</vt:lpstr>
      <vt:lpstr>Introduction</vt:lpstr>
      <vt:lpstr>Introduction</vt:lpstr>
      <vt:lpstr>Introduction</vt:lpstr>
      <vt:lpstr>Introduction</vt:lpstr>
      <vt:lpstr>Introduction</vt:lpstr>
      <vt:lpstr>Introduction</vt:lpstr>
      <vt:lpstr>Introduction</vt:lpstr>
      <vt:lpstr>Introduction</vt:lpstr>
      <vt:lpstr>Introduction</vt:lpstr>
      <vt:lpstr>Introduction</vt:lpstr>
      <vt:lpstr>Introduction</vt:lpstr>
      <vt:lpstr>PowerPoint Presentation</vt:lpstr>
      <vt:lpstr>PowerPoint Presentation</vt:lpstr>
      <vt:lpstr>Tourism ontologies (Part 1)</vt:lpstr>
      <vt:lpstr>Tourism ontologies (Part 1)</vt:lpstr>
      <vt:lpstr>Tourism ontologies (Part 1)</vt:lpstr>
      <vt:lpstr>Tourism ontologies (Part 2)</vt:lpstr>
      <vt:lpstr>Tourism ontologies (Part 3)</vt:lpstr>
      <vt:lpstr>Tourism ontologies (Part 3)</vt:lpstr>
      <vt:lpstr>Tourism Standards</vt:lpstr>
      <vt:lpstr>Sample syntax of TIF to describe an address (respect the standard TIF V3)</vt:lpstr>
      <vt:lpstr>Tourism information semantic modeling and querying</vt:lpstr>
      <vt:lpstr>Architecture of Annotation Environment</vt:lpstr>
      <vt:lpstr>Search Engines </vt:lpstr>
      <vt:lpstr>Semantic Vs. Syntactic</vt:lpstr>
      <vt:lpstr>Sample Search Results</vt:lpstr>
      <vt:lpstr>Search Engine: Markup formats</vt:lpstr>
      <vt:lpstr>RDFa application in SEO</vt:lpstr>
      <vt:lpstr>Future Work</vt:lpstr>
      <vt:lpstr>References</vt:lpstr>
      <vt:lpstr>PowerPoint Presentation</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Masoud ehsani</dc:creator>
  <cp:lastModifiedBy>Masoud Ehsani</cp:lastModifiedBy>
  <cp:revision>185</cp:revision>
  <cp:lastPrinted>2015-12-15T19:45:04Z</cp:lastPrinted>
  <dcterms:created xsi:type="dcterms:W3CDTF">2015-12-10T10:15:54Z</dcterms:created>
  <dcterms:modified xsi:type="dcterms:W3CDTF">2016-12-18T17:55:52Z</dcterms:modified>
</cp:coreProperties>
</file>